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13" r:id="rId3"/>
    <p:sldId id="304" r:id="rId4"/>
    <p:sldId id="305" r:id="rId5"/>
    <p:sldId id="306" r:id="rId6"/>
    <p:sldId id="316" r:id="rId7"/>
    <p:sldId id="281" r:id="rId8"/>
    <p:sldId id="279" r:id="rId9"/>
    <p:sldId id="280" r:id="rId10"/>
    <p:sldId id="284" r:id="rId11"/>
    <p:sldId id="282" r:id="rId12"/>
    <p:sldId id="283" r:id="rId13"/>
    <p:sldId id="285" r:id="rId14"/>
    <p:sldId id="286" r:id="rId15"/>
    <p:sldId id="287" r:id="rId16"/>
    <p:sldId id="317" r:id="rId17"/>
    <p:sldId id="288" r:id="rId18"/>
    <p:sldId id="289" r:id="rId19"/>
    <p:sldId id="295" r:id="rId20"/>
    <p:sldId id="324" r:id="rId21"/>
    <p:sldId id="291" r:id="rId22"/>
    <p:sldId id="292" r:id="rId23"/>
    <p:sldId id="318" r:id="rId24"/>
    <p:sldId id="293" r:id="rId25"/>
    <p:sldId id="294" r:id="rId26"/>
    <p:sldId id="297" r:id="rId27"/>
    <p:sldId id="307" r:id="rId28"/>
    <p:sldId id="296" r:id="rId29"/>
    <p:sldId id="298" r:id="rId30"/>
    <p:sldId id="299" r:id="rId31"/>
    <p:sldId id="300" r:id="rId32"/>
    <p:sldId id="301" r:id="rId33"/>
    <p:sldId id="302" r:id="rId34"/>
    <p:sldId id="310" r:id="rId35"/>
    <p:sldId id="309" r:id="rId36"/>
    <p:sldId id="311" r:id="rId37"/>
    <p:sldId id="312" r:id="rId38"/>
    <p:sldId id="325" r:id="rId39"/>
    <p:sldId id="320" r:id="rId40"/>
    <p:sldId id="319" r:id="rId41"/>
    <p:sldId id="321" r:id="rId42"/>
    <p:sldId id="278" r:id="rId43"/>
    <p:sldId id="308" r:id="rId44"/>
    <p:sldId id="257" r:id="rId45"/>
    <p:sldId id="258" r:id="rId46"/>
    <p:sldId id="259" r:id="rId47"/>
    <p:sldId id="260" r:id="rId48"/>
    <p:sldId id="261" r:id="rId49"/>
    <p:sldId id="315" r:id="rId50"/>
    <p:sldId id="262" r:id="rId51"/>
    <p:sldId id="263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2" r:id="rId60"/>
    <p:sldId id="273" r:id="rId61"/>
    <p:sldId id="274" r:id="rId62"/>
    <p:sldId id="275" r:id="rId63"/>
    <p:sldId id="276" r:id="rId64"/>
    <p:sldId id="277" r:id="rId65"/>
    <p:sldId id="271" r:id="rId66"/>
    <p:sldId id="290" r:id="rId67"/>
    <p:sldId id="326" r:id="rId68"/>
    <p:sldId id="322" r:id="rId69"/>
    <p:sldId id="323" r:id="rId7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F0651-36F2-4C6C-8048-13E9D2DBA9E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11D349-8DDB-4883-8D5F-FBD4F0452003}">
      <dgm:prSet phldrT="[Texto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ES_tradnl" dirty="0" smtClean="0">
              <a:solidFill>
                <a:schemeClr val="accent1">
                  <a:lumMod val="50000"/>
                </a:schemeClr>
              </a:solidFill>
            </a:rPr>
            <a:t>Teoría de los intereses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4903DB46-6CB7-4982-8671-1F381B6A2774}" type="parTrans" cxnId="{2B26F32C-2206-4177-92BB-F082E0A2487E}">
      <dgm:prSet/>
      <dgm:spPr/>
      <dgm:t>
        <a:bodyPr/>
        <a:lstStyle/>
        <a:p>
          <a:endParaRPr lang="es-ES"/>
        </a:p>
      </dgm:t>
    </dgm:pt>
    <dgm:pt modelId="{740E4386-420F-4EF5-B7E8-66CFB814CA2D}" type="sibTrans" cxnId="{2B26F32C-2206-4177-92BB-F082E0A2487E}">
      <dgm:prSet/>
      <dgm:spPr/>
      <dgm:t>
        <a:bodyPr/>
        <a:lstStyle/>
        <a:p>
          <a:endParaRPr lang="es-ES"/>
        </a:p>
      </dgm:t>
    </dgm:pt>
    <dgm:pt modelId="{3136956D-F8B0-4DA2-A330-95C65A7D92E9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_tradnl" b="1" baseline="0" dirty="0" smtClean="0">
              <a:solidFill>
                <a:srgbClr val="C00000"/>
              </a:solidFill>
            </a:rPr>
            <a:t>CENTROS DE INTERÉS</a:t>
          </a:r>
          <a:endParaRPr lang="es-ES" b="1" baseline="0" dirty="0">
            <a:solidFill>
              <a:srgbClr val="C00000"/>
            </a:solidFill>
          </a:endParaRPr>
        </a:p>
      </dgm:t>
    </dgm:pt>
    <dgm:pt modelId="{B70B8CC3-7A39-4546-B0C4-C3CD3AEB06F7}" type="parTrans" cxnId="{0818AE3A-E648-401D-B4DB-784ED5038128}">
      <dgm:prSet/>
      <dgm:spPr/>
      <dgm:t>
        <a:bodyPr/>
        <a:lstStyle/>
        <a:p>
          <a:endParaRPr lang="es-ES"/>
        </a:p>
      </dgm:t>
    </dgm:pt>
    <dgm:pt modelId="{7A111ECF-6B6F-48AB-ADE6-6D2C4124C690}" type="sibTrans" cxnId="{0818AE3A-E648-401D-B4DB-784ED5038128}">
      <dgm:prSet/>
      <dgm:spPr/>
      <dgm:t>
        <a:bodyPr/>
        <a:lstStyle/>
        <a:p>
          <a:endParaRPr lang="es-ES"/>
        </a:p>
      </dgm:t>
    </dgm:pt>
    <dgm:pt modelId="{496CCCED-3AB8-4845-A196-31198C5FBF0B}">
      <dgm:prSet phldrT="[Texto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es-ES_tradnl" sz="2510" baseline="0" dirty="0" smtClean="0">
              <a:solidFill>
                <a:schemeClr val="tx2">
                  <a:lumMod val="50000"/>
                </a:schemeClr>
              </a:solidFill>
            </a:rPr>
            <a:t>Principio de globalización</a:t>
          </a:r>
        </a:p>
        <a:p>
          <a:pPr>
            <a:spcAft>
              <a:spcPts val="0"/>
            </a:spcAft>
          </a:pPr>
          <a:r>
            <a:rPr lang="es-ES_tradnl" sz="2000" dirty="0" smtClean="0">
              <a:solidFill>
                <a:schemeClr val="tx2">
                  <a:lumMod val="50000"/>
                </a:schemeClr>
              </a:solidFill>
            </a:rPr>
            <a:t>(</a:t>
          </a:r>
          <a:r>
            <a:rPr lang="es-ES_tradnl" sz="2000" dirty="0" err="1" smtClean="0">
              <a:solidFill>
                <a:schemeClr val="tx2">
                  <a:lumMod val="50000"/>
                </a:schemeClr>
              </a:solidFill>
            </a:rPr>
            <a:t>Gestalt</a:t>
          </a:r>
          <a:r>
            <a:rPr lang="es-ES_tradnl" sz="2000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9552F32A-AE1F-4229-8969-B62F034673F0}" type="parTrans" cxnId="{BD9BBC42-9275-4486-ACD7-1394302ADADE}">
      <dgm:prSet/>
      <dgm:spPr/>
      <dgm:t>
        <a:bodyPr/>
        <a:lstStyle/>
        <a:p>
          <a:endParaRPr lang="es-ES"/>
        </a:p>
      </dgm:t>
    </dgm:pt>
    <dgm:pt modelId="{2E05198E-CB98-4FD2-A8A4-2DADAF5BFD56}" type="sibTrans" cxnId="{BD9BBC42-9275-4486-ACD7-1394302ADADE}">
      <dgm:prSet/>
      <dgm:spPr/>
      <dgm:t>
        <a:bodyPr/>
        <a:lstStyle/>
        <a:p>
          <a:endParaRPr lang="es-ES"/>
        </a:p>
      </dgm:t>
    </dgm:pt>
    <dgm:pt modelId="{CCD73025-A2D9-4707-85E6-F815351BA82D}" type="pres">
      <dgm:prSet presAssocID="{A3AF0651-36F2-4C6C-8048-13E9D2DBA9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B986B-7E63-4660-ADB0-F92DA06DED8B}" type="pres">
      <dgm:prSet presAssocID="{0911D349-8DDB-4883-8D5F-FBD4F0452003}" presName="node" presStyleLbl="node1" presStyleIdx="0" presStyleCnt="3" custRadScaleRad="133045" custRadScaleInc="75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80449-E534-4A83-866C-B159B3DF7C8E}" type="pres">
      <dgm:prSet presAssocID="{740E4386-420F-4EF5-B7E8-66CFB814CA2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14FE74D-D668-4E6B-9726-D5CC6C222965}" type="pres">
      <dgm:prSet presAssocID="{740E4386-420F-4EF5-B7E8-66CFB814CA2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D56AA97-A7FD-47D2-A40C-9980341CB7F8}" type="pres">
      <dgm:prSet presAssocID="{3136956D-F8B0-4DA2-A330-95C65A7D92E9}" presName="node" presStyleLbl="node1" presStyleIdx="1" presStyleCnt="3" custScaleX="162247" custScaleY="71015" custRadScaleRad="18089" custRadScaleInc="-79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B031A4-F58B-4730-9245-CAC5B0459FEA}" type="pres">
      <dgm:prSet presAssocID="{7A111ECF-6B6F-48AB-ADE6-6D2C4124C69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041FB96-0784-45B1-8543-6F45DE8CBA9B}" type="pres">
      <dgm:prSet presAssocID="{7A111ECF-6B6F-48AB-ADE6-6D2C4124C69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3DA3B8B-8BBE-4FE1-BAA1-AD13A91B6B8D}" type="pres">
      <dgm:prSet presAssocID="{496CCCED-3AB8-4845-A196-31198C5FBF0B}" presName="node" presStyleLbl="node1" presStyleIdx="2" presStyleCnt="3" custScaleX="106058" custRadScaleRad="121084" custRadScaleInc="13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E91F2-0635-4B08-A37B-3F26C1A160C7}" type="pres">
      <dgm:prSet presAssocID="{2E05198E-CB98-4FD2-A8A4-2DADAF5BFD5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8E85B18F-D0A3-4641-830F-4D1057FB6899}" type="pres">
      <dgm:prSet presAssocID="{2E05198E-CB98-4FD2-A8A4-2DADAF5BFD56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818AE3A-E648-401D-B4DB-784ED5038128}" srcId="{A3AF0651-36F2-4C6C-8048-13E9D2DBA9EB}" destId="{3136956D-F8B0-4DA2-A330-95C65A7D92E9}" srcOrd="1" destOrd="0" parTransId="{B70B8CC3-7A39-4546-B0C4-C3CD3AEB06F7}" sibTransId="{7A111ECF-6B6F-48AB-ADE6-6D2C4124C690}"/>
    <dgm:cxn modelId="{E1042523-5B00-4115-BEFC-338C38EFCCA2}" type="presOf" srcId="{0911D349-8DDB-4883-8D5F-FBD4F0452003}" destId="{185B986B-7E63-4660-ADB0-F92DA06DED8B}" srcOrd="0" destOrd="0" presId="urn:microsoft.com/office/officeart/2005/8/layout/cycle7"/>
    <dgm:cxn modelId="{F38160FE-7E24-4B87-9E39-A16B121EC1C3}" type="presOf" srcId="{496CCCED-3AB8-4845-A196-31198C5FBF0B}" destId="{F3DA3B8B-8BBE-4FE1-BAA1-AD13A91B6B8D}" srcOrd="0" destOrd="0" presId="urn:microsoft.com/office/officeart/2005/8/layout/cycle7"/>
    <dgm:cxn modelId="{9C664DD7-B89D-419E-9486-797B28332323}" type="presOf" srcId="{740E4386-420F-4EF5-B7E8-66CFB814CA2D}" destId="{F5F80449-E534-4A83-866C-B159B3DF7C8E}" srcOrd="0" destOrd="0" presId="urn:microsoft.com/office/officeart/2005/8/layout/cycle7"/>
    <dgm:cxn modelId="{11DBE641-3263-4D44-8C5C-D92EDAD80E28}" type="presOf" srcId="{3136956D-F8B0-4DA2-A330-95C65A7D92E9}" destId="{9D56AA97-A7FD-47D2-A40C-9980341CB7F8}" srcOrd="0" destOrd="0" presId="urn:microsoft.com/office/officeart/2005/8/layout/cycle7"/>
    <dgm:cxn modelId="{D0FD5958-7FE0-4848-B927-D7A57782A29F}" type="presOf" srcId="{A3AF0651-36F2-4C6C-8048-13E9D2DBA9EB}" destId="{CCD73025-A2D9-4707-85E6-F815351BA82D}" srcOrd="0" destOrd="0" presId="urn:microsoft.com/office/officeart/2005/8/layout/cycle7"/>
    <dgm:cxn modelId="{12C9E6B8-7162-4BE6-B18A-DE3C0779C3AF}" type="presOf" srcId="{2E05198E-CB98-4FD2-A8A4-2DADAF5BFD56}" destId="{8E85B18F-D0A3-4641-830F-4D1057FB6899}" srcOrd="1" destOrd="0" presId="urn:microsoft.com/office/officeart/2005/8/layout/cycle7"/>
    <dgm:cxn modelId="{67618EF0-36C6-4804-AB70-9D40AA6273A6}" type="presOf" srcId="{7A111ECF-6B6F-48AB-ADE6-6D2C4124C690}" destId="{8041FB96-0784-45B1-8543-6F45DE8CBA9B}" srcOrd="1" destOrd="0" presId="urn:microsoft.com/office/officeart/2005/8/layout/cycle7"/>
    <dgm:cxn modelId="{EF8052F2-7A04-4B90-BF9F-258570A8F6CE}" type="presOf" srcId="{2E05198E-CB98-4FD2-A8A4-2DADAF5BFD56}" destId="{879E91F2-0635-4B08-A37B-3F26C1A160C7}" srcOrd="0" destOrd="0" presId="urn:microsoft.com/office/officeart/2005/8/layout/cycle7"/>
    <dgm:cxn modelId="{BD9BBC42-9275-4486-ACD7-1394302ADADE}" srcId="{A3AF0651-36F2-4C6C-8048-13E9D2DBA9EB}" destId="{496CCCED-3AB8-4845-A196-31198C5FBF0B}" srcOrd="2" destOrd="0" parTransId="{9552F32A-AE1F-4229-8969-B62F034673F0}" sibTransId="{2E05198E-CB98-4FD2-A8A4-2DADAF5BFD56}"/>
    <dgm:cxn modelId="{2B26F32C-2206-4177-92BB-F082E0A2487E}" srcId="{A3AF0651-36F2-4C6C-8048-13E9D2DBA9EB}" destId="{0911D349-8DDB-4883-8D5F-FBD4F0452003}" srcOrd="0" destOrd="0" parTransId="{4903DB46-6CB7-4982-8671-1F381B6A2774}" sibTransId="{740E4386-420F-4EF5-B7E8-66CFB814CA2D}"/>
    <dgm:cxn modelId="{F23CEC0E-D434-4E73-8F2D-3A0F72E0D0B1}" type="presOf" srcId="{740E4386-420F-4EF5-B7E8-66CFB814CA2D}" destId="{414FE74D-D668-4E6B-9726-D5CC6C222965}" srcOrd="1" destOrd="0" presId="urn:microsoft.com/office/officeart/2005/8/layout/cycle7"/>
    <dgm:cxn modelId="{0806E702-83C3-4406-9BDA-6A2781DEFEAA}" type="presOf" srcId="{7A111ECF-6B6F-48AB-ADE6-6D2C4124C690}" destId="{D2B031A4-F58B-4730-9245-CAC5B0459FEA}" srcOrd="0" destOrd="0" presId="urn:microsoft.com/office/officeart/2005/8/layout/cycle7"/>
    <dgm:cxn modelId="{7BEB246B-D26E-4B57-B6FB-C70F0219CCAA}" type="presParOf" srcId="{CCD73025-A2D9-4707-85E6-F815351BA82D}" destId="{185B986B-7E63-4660-ADB0-F92DA06DED8B}" srcOrd="0" destOrd="0" presId="urn:microsoft.com/office/officeart/2005/8/layout/cycle7"/>
    <dgm:cxn modelId="{A2CBF844-C5B9-482C-A12D-0AC9B06FFC51}" type="presParOf" srcId="{CCD73025-A2D9-4707-85E6-F815351BA82D}" destId="{F5F80449-E534-4A83-866C-B159B3DF7C8E}" srcOrd="1" destOrd="0" presId="urn:microsoft.com/office/officeart/2005/8/layout/cycle7"/>
    <dgm:cxn modelId="{1074FD2F-CE18-446F-A7D4-4DC6A79C786A}" type="presParOf" srcId="{F5F80449-E534-4A83-866C-B159B3DF7C8E}" destId="{414FE74D-D668-4E6B-9726-D5CC6C222965}" srcOrd="0" destOrd="0" presId="urn:microsoft.com/office/officeart/2005/8/layout/cycle7"/>
    <dgm:cxn modelId="{DC653263-7B6E-46AD-8529-513F7EBA98DB}" type="presParOf" srcId="{CCD73025-A2D9-4707-85E6-F815351BA82D}" destId="{9D56AA97-A7FD-47D2-A40C-9980341CB7F8}" srcOrd="2" destOrd="0" presId="urn:microsoft.com/office/officeart/2005/8/layout/cycle7"/>
    <dgm:cxn modelId="{F92D39E2-BB78-438B-925C-7F0E79E3C3F2}" type="presParOf" srcId="{CCD73025-A2D9-4707-85E6-F815351BA82D}" destId="{D2B031A4-F58B-4730-9245-CAC5B0459FEA}" srcOrd="3" destOrd="0" presId="urn:microsoft.com/office/officeart/2005/8/layout/cycle7"/>
    <dgm:cxn modelId="{C4874DBC-ADEF-4EC1-9F4A-52CDAB203B10}" type="presParOf" srcId="{D2B031A4-F58B-4730-9245-CAC5B0459FEA}" destId="{8041FB96-0784-45B1-8543-6F45DE8CBA9B}" srcOrd="0" destOrd="0" presId="urn:microsoft.com/office/officeart/2005/8/layout/cycle7"/>
    <dgm:cxn modelId="{4CF5AE12-B46B-41F5-9E4B-81A98B8EEF25}" type="presParOf" srcId="{CCD73025-A2D9-4707-85E6-F815351BA82D}" destId="{F3DA3B8B-8BBE-4FE1-BAA1-AD13A91B6B8D}" srcOrd="4" destOrd="0" presId="urn:microsoft.com/office/officeart/2005/8/layout/cycle7"/>
    <dgm:cxn modelId="{F3775BB7-047D-4A9D-908C-26764289495C}" type="presParOf" srcId="{CCD73025-A2D9-4707-85E6-F815351BA82D}" destId="{879E91F2-0635-4B08-A37B-3F26C1A160C7}" srcOrd="5" destOrd="0" presId="urn:microsoft.com/office/officeart/2005/8/layout/cycle7"/>
    <dgm:cxn modelId="{2B836068-0DB1-47E8-9816-FFD9E3702442}" type="presParOf" srcId="{879E91F2-0635-4B08-A37B-3F26C1A160C7}" destId="{8E85B18F-D0A3-4641-830F-4D1057FB689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5EEE98-93CE-40CF-8B69-87F289ADA0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D8217D-FCBC-480F-86B4-017528E313E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CAPT. I</a:t>
          </a:r>
        </a:p>
        <a:p>
          <a:r>
            <a:rPr lang="es-ES" dirty="0" smtClean="0"/>
            <a:t>ED. INFANTIL</a:t>
          </a:r>
          <a:endParaRPr lang="es-ES" dirty="0"/>
        </a:p>
      </dgm:t>
    </dgm:pt>
    <dgm:pt modelId="{F0A2DFC4-EEDD-4351-BE1F-3C8A20B085F6}" type="parTrans" cxnId="{B73BC86B-24CF-4854-91CE-DFE7A043E75A}">
      <dgm:prSet/>
      <dgm:spPr/>
      <dgm:t>
        <a:bodyPr/>
        <a:lstStyle/>
        <a:p>
          <a:endParaRPr lang="es-ES"/>
        </a:p>
      </dgm:t>
    </dgm:pt>
    <dgm:pt modelId="{7012935A-BF14-4020-A468-AE647CBD5F31}" type="sibTrans" cxnId="{B73BC86B-24CF-4854-91CE-DFE7A043E75A}">
      <dgm:prSet/>
      <dgm:spPr/>
      <dgm:t>
        <a:bodyPr/>
        <a:lstStyle/>
        <a:p>
          <a:endParaRPr lang="es-ES"/>
        </a:p>
      </dgm:t>
    </dgm:pt>
    <dgm:pt modelId="{8BAE161E-A1C8-4459-8D88-8836515E2AB4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dirty="0" smtClean="0"/>
            <a:t>Art.14.4. Los contenidos educativos  […] se abordarán por medio de actividades globalizadas  que tengan interés y significado para los niños.</a:t>
          </a:r>
          <a:endParaRPr lang="es-ES" dirty="0"/>
        </a:p>
      </dgm:t>
    </dgm:pt>
    <dgm:pt modelId="{92DE624B-3612-4E63-9E64-B002B39DAAC8}" type="parTrans" cxnId="{2EA59DE7-E22C-4A77-9172-A1C48CD6DB59}">
      <dgm:prSet/>
      <dgm:spPr/>
      <dgm:t>
        <a:bodyPr/>
        <a:lstStyle/>
        <a:p>
          <a:endParaRPr lang="es-ES"/>
        </a:p>
      </dgm:t>
    </dgm:pt>
    <dgm:pt modelId="{FB151D47-3C77-4F82-ACA0-38A65934DD08}" type="sibTrans" cxnId="{2EA59DE7-E22C-4A77-9172-A1C48CD6DB59}">
      <dgm:prSet/>
      <dgm:spPr/>
      <dgm:t>
        <a:bodyPr/>
        <a:lstStyle/>
        <a:p>
          <a:endParaRPr lang="es-ES"/>
        </a:p>
      </dgm:t>
    </dgm:pt>
    <dgm:pt modelId="{FF0B3726-3E9C-48BA-B8A0-383056450BC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CAPT. II</a:t>
          </a:r>
        </a:p>
        <a:p>
          <a:r>
            <a:rPr lang="es-ES" dirty="0" smtClean="0"/>
            <a:t>ED. PRIMARIA</a:t>
          </a:r>
          <a:endParaRPr lang="es-ES" dirty="0"/>
        </a:p>
      </dgm:t>
    </dgm:pt>
    <dgm:pt modelId="{169CDAB6-1DB0-4277-85E8-7BAE6026251E}" type="parTrans" cxnId="{D93F966E-D938-4E44-992C-7F11F81B935F}">
      <dgm:prSet/>
      <dgm:spPr/>
      <dgm:t>
        <a:bodyPr/>
        <a:lstStyle/>
        <a:p>
          <a:endParaRPr lang="es-ES"/>
        </a:p>
      </dgm:t>
    </dgm:pt>
    <dgm:pt modelId="{7985F89C-716C-468B-856C-27063F241EDD}" type="sibTrans" cxnId="{D93F966E-D938-4E44-992C-7F11F81B935F}">
      <dgm:prSet/>
      <dgm:spPr/>
      <dgm:t>
        <a:bodyPr/>
        <a:lstStyle/>
        <a:p>
          <a:endParaRPr lang="es-ES"/>
        </a:p>
      </dgm:t>
    </dgm:pt>
    <dgm:pt modelId="{45FF4DC7-53ED-4218-8B47-CF5B654F1FE0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dirty="0" smtClean="0"/>
            <a:t>Art.16.3. La acción educativa en esta etapa procurará la integración de las distintas experiencias y aprendizajes del alumnado y se adaptará a sus ritmos de trabajo.</a:t>
          </a:r>
          <a:endParaRPr lang="es-ES" dirty="0"/>
        </a:p>
      </dgm:t>
    </dgm:pt>
    <dgm:pt modelId="{0F419B1F-FFC5-4573-B603-39FCAD40AD80}" type="parTrans" cxnId="{57AD95EC-59F9-47CB-B838-868BBF8B3B72}">
      <dgm:prSet/>
      <dgm:spPr/>
      <dgm:t>
        <a:bodyPr/>
        <a:lstStyle/>
        <a:p>
          <a:endParaRPr lang="es-ES"/>
        </a:p>
      </dgm:t>
    </dgm:pt>
    <dgm:pt modelId="{A28E2A66-54F9-4C1A-82C1-7189E8D8C29B}" type="sibTrans" cxnId="{57AD95EC-59F9-47CB-B838-868BBF8B3B72}">
      <dgm:prSet/>
      <dgm:spPr/>
      <dgm:t>
        <a:bodyPr/>
        <a:lstStyle/>
        <a:p>
          <a:endParaRPr lang="es-ES"/>
        </a:p>
      </dgm:t>
    </dgm:pt>
    <dgm:pt modelId="{512A134F-C2E9-4576-AC5F-D7B4A07C67E7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dirty="0" smtClean="0"/>
            <a:t>Art. 20.2. El alumnado  accederá al ciclo educativo o etapa siguiente  siempre que se considere que ha alcanzado las competencias básicas correspondientes y el adecuado grado de madurez. </a:t>
          </a:r>
          <a:endParaRPr lang="es-ES" dirty="0"/>
        </a:p>
      </dgm:t>
    </dgm:pt>
    <dgm:pt modelId="{A900B610-025C-415B-B622-B94C5611C2E5}" type="sibTrans" cxnId="{EFB09545-E83D-478E-8792-78AA3D71322F}">
      <dgm:prSet/>
      <dgm:spPr/>
      <dgm:t>
        <a:bodyPr/>
        <a:lstStyle/>
        <a:p>
          <a:endParaRPr lang="es-ES"/>
        </a:p>
      </dgm:t>
    </dgm:pt>
    <dgm:pt modelId="{46326481-0DD0-49C4-B514-D76BED47FCC0}" type="parTrans" cxnId="{EFB09545-E83D-478E-8792-78AA3D71322F}">
      <dgm:prSet/>
      <dgm:spPr/>
      <dgm:t>
        <a:bodyPr/>
        <a:lstStyle/>
        <a:p>
          <a:endParaRPr lang="es-ES"/>
        </a:p>
      </dgm:t>
    </dgm:pt>
    <dgm:pt modelId="{60B70193-8DBC-4C73-A484-59F7CF25AEF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CAPT. II</a:t>
          </a:r>
        </a:p>
        <a:p>
          <a:r>
            <a:rPr lang="es-ES" dirty="0" smtClean="0"/>
            <a:t>ED. PRIMARIA</a:t>
          </a:r>
          <a:endParaRPr lang="es-ES" dirty="0"/>
        </a:p>
      </dgm:t>
    </dgm:pt>
    <dgm:pt modelId="{6C33AD2E-67E2-41BC-AF2C-477F6E09FE53}" type="sibTrans" cxnId="{1891861C-32FF-4407-A9FF-8535AF75FC27}">
      <dgm:prSet/>
      <dgm:spPr/>
      <dgm:t>
        <a:bodyPr/>
        <a:lstStyle/>
        <a:p>
          <a:endParaRPr lang="es-ES"/>
        </a:p>
      </dgm:t>
    </dgm:pt>
    <dgm:pt modelId="{B42FE58C-8AA2-4D60-A3FA-A425F41FA4BB}" type="parTrans" cxnId="{1891861C-32FF-4407-A9FF-8535AF75FC27}">
      <dgm:prSet/>
      <dgm:spPr/>
      <dgm:t>
        <a:bodyPr/>
        <a:lstStyle/>
        <a:p>
          <a:endParaRPr lang="es-ES"/>
        </a:p>
      </dgm:t>
    </dgm:pt>
    <dgm:pt modelId="{00599902-DFA4-4B4B-9737-7B9FF4B11881}" type="pres">
      <dgm:prSet presAssocID="{BA5EEE98-93CE-40CF-8B69-87F289AD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06788E-A4B6-424E-B089-AC95ED98135F}" type="pres">
      <dgm:prSet presAssocID="{39D8217D-FCBC-480F-86B4-017528E313EE}" presName="linNode" presStyleCnt="0"/>
      <dgm:spPr/>
    </dgm:pt>
    <dgm:pt modelId="{E207A257-BAD3-4AE0-8A6A-CE58C9525F20}" type="pres">
      <dgm:prSet presAssocID="{39D8217D-FCBC-480F-86B4-017528E313E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C5F9-0033-4ADB-AE23-060FF65385EB}" type="pres">
      <dgm:prSet presAssocID="{39D8217D-FCBC-480F-86B4-017528E313E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1418A-AA38-428B-BFD6-5622EE749661}" type="pres">
      <dgm:prSet presAssocID="{7012935A-BF14-4020-A468-AE647CBD5F31}" presName="sp" presStyleCnt="0"/>
      <dgm:spPr/>
    </dgm:pt>
    <dgm:pt modelId="{B8FEBD6D-A899-4023-806F-6A0476E00954}" type="pres">
      <dgm:prSet presAssocID="{FF0B3726-3E9C-48BA-B8A0-383056450BCC}" presName="linNode" presStyleCnt="0"/>
      <dgm:spPr/>
    </dgm:pt>
    <dgm:pt modelId="{1812FDC6-E496-4EFB-BB4F-BCF23C707C55}" type="pres">
      <dgm:prSet presAssocID="{FF0B3726-3E9C-48BA-B8A0-383056450B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AABF8-A71C-4505-9619-F89749DEB886}" type="pres">
      <dgm:prSet presAssocID="{FF0B3726-3E9C-48BA-B8A0-383056450B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99F14-1140-46F5-8A0E-CF3A4754FBA8}" type="pres">
      <dgm:prSet presAssocID="{7985F89C-716C-468B-856C-27063F241EDD}" presName="sp" presStyleCnt="0"/>
      <dgm:spPr/>
    </dgm:pt>
    <dgm:pt modelId="{59467146-B88E-4BC8-871C-BD3B4E298AD9}" type="pres">
      <dgm:prSet presAssocID="{60B70193-8DBC-4C73-A484-59F7CF25AEFE}" presName="linNode" presStyleCnt="0"/>
      <dgm:spPr/>
    </dgm:pt>
    <dgm:pt modelId="{097A6D64-1524-48FE-A8B6-2E286D2DCE82}" type="pres">
      <dgm:prSet presAssocID="{60B70193-8DBC-4C73-A484-59F7CF25AE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BEF174-88AD-422C-BE4A-3C354F28922D}" type="pres">
      <dgm:prSet presAssocID="{60B70193-8DBC-4C73-A484-59F7CF25AEF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59DE7-E22C-4A77-9172-A1C48CD6DB59}" srcId="{39D8217D-FCBC-480F-86B4-017528E313EE}" destId="{8BAE161E-A1C8-4459-8D88-8836515E2AB4}" srcOrd="0" destOrd="0" parTransId="{92DE624B-3612-4E63-9E64-B002B39DAAC8}" sibTransId="{FB151D47-3C77-4F82-ACA0-38A65934DD08}"/>
    <dgm:cxn modelId="{4B4F0C0F-BEDB-4638-BCDB-68E91C4F3AAC}" type="presOf" srcId="{39D8217D-FCBC-480F-86B4-017528E313EE}" destId="{E207A257-BAD3-4AE0-8A6A-CE58C9525F20}" srcOrd="0" destOrd="0" presId="urn:microsoft.com/office/officeart/2005/8/layout/vList5"/>
    <dgm:cxn modelId="{B1990611-F7B4-4BD5-852A-1759976FFF8D}" type="presOf" srcId="{45FF4DC7-53ED-4218-8B47-CF5B654F1FE0}" destId="{155AABF8-A71C-4505-9619-F89749DEB886}" srcOrd="0" destOrd="0" presId="urn:microsoft.com/office/officeart/2005/8/layout/vList5"/>
    <dgm:cxn modelId="{F8C77685-6987-4406-A605-04069FC83704}" type="presOf" srcId="{8BAE161E-A1C8-4459-8D88-8836515E2AB4}" destId="{9C7EC5F9-0033-4ADB-AE23-060FF65385EB}" srcOrd="0" destOrd="0" presId="urn:microsoft.com/office/officeart/2005/8/layout/vList5"/>
    <dgm:cxn modelId="{33A20EBB-E5CC-45F1-A7A4-F08D11E2D9FE}" type="presOf" srcId="{BA5EEE98-93CE-40CF-8B69-87F289ADA0A1}" destId="{00599902-DFA4-4B4B-9737-7B9FF4B11881}" srcOrd="0" destOrd="0" presId="urn:microsoft.com/office/officeart/2005/8/layout/vList5"/>
    <dgm:cxn modelId="{0CC1E9A7-3C69-4402-A2B9-995BAB18D6D0}" type="presOf" srcId="{60B70193-8DBC-4C73-A484-59F7CF25AEFE}" destId="{097A6D64-1524-48FE-A8B6-2E286D2DCE82}" srcOrd="0" destOrd="0" presId="urn:microsoft.com/office/officeart/2005/8/layout/vList5"/>
    <dgm:cxn modelId="{57AD95EC-59F9-47CB-B838-868BBF8B3B72}" srcId="{FF0B3726-3E9C-48BA-B8A0-383056450BCC}" destId="{45FF4DC7-53ED-4218-8B47-CF5B654F1FE0}" srcOrd="0" destOrd="0" parTransId="{0F419B1F-FFC5-4573-B603-39FCAD40AD80}" sibTransId="{A28E2A66-54F9-4C1A-82C1-7189E8D8C29B}"/>
    <dgm:cxn modelId="{1891861C-32FF-4407-A9FF-8535AF75FC27}" srcId="{BA5EEE98-93CE-40CF-8B69-87F289ADA0A1}" destId="{60B70193-8DBC-4C73-A484-59F7CF25AEFE}" srcOrd="2" destOrd="0" parTransId="{B42FE58C-8AA2-4D60-A3FA-A425F41FA4BB}" sibTransId="{6C33AD2E-67E2-41BC-AF2C-477F6E09FE53}"/>
    <dgm:cxn modelId="{B73BC86B-24CF-4854-91CE-DFE7A043E75A}" srcId="{BA5EEE98-93CE-40CF-8B69-87F289ADA0A1}" destId="{39D8217D-FCBC-480F-86B4-017528E313EE}" srcOrd="0" destOrd="0" parTransId="{F0A2DFC4-EEDD-4351-BE1F-3C8A20B085F6}" sibTransId="{7012935A-BF14-4020-A468-AE647CBD5F31}"/>
    <dgm:cxn modelId="{D93F966E-D938-4E44-992C-7F11F81B935F}" srcId="{BA5EEE98-93CE-40CF-8B69-87F289ADA0A1}" destId="{FF0B3726-3E9C-48BA-B8A0-383056450BCC}" srcOrd="1" destOrd="0" parTransId="{169CDAB6-1DB0-4277-85E8-7BAE6026251E}" sibTransId="{7985F89C-716C-468B-856C-27063F241EDD}"/>
    <dgm:cxn modelId="{CAE07B43-6DCB-4BF1-89BA-05B82322E999}" type="presOf" srcId="{FF0B3726-3E9C-48BA-B8A0-383056450BCC}" destId="{1812FDC6-E496-4EFB-BB4F-BCF23C707C55}" srcOrd="0" destOrd="0" presId="urn:microsoft.com/office/officeart/2005/8/layout/vList5"/>
    <dgm:cxn modelId="{EEA14242-591B-4BE8-98F2-D79DD36C0CCE}" type="presOf" srcId="{512A134F-C2E9-4576-AC5F-D7B4A07C67E7}" destId="{99BEF174-88AD-422C-BE4A-3C354F28922D}" srcOrd="0" destOrd="0" presId="urn:microsoft.com/office/officeart/2005/8/layout/vList5"/>
    <dgm:cxn modelId="{EFB09545-E83D-478E-8792-78AA3D71322F}" srcId="{60B70193-8DBC-4C73-A484-59F7CF25AEFE}" destId="{512A134F-C2E9-4576-AC5F-D7B4A07C67E7}" srcOrd="0" destOrd="0" parTransId="{46326481-0DD0-49C4-B514-D76BED47FCC0}" sibTransId="{A900B610-025C-415B-B622-B94C5611C2E5}"/>
    <dgm:cxn modelId="{95CD8EA6-D265-4ED3-8A13-B481D8BBBF14}" type="presParOf" srcId="{00599902-DFA4-4B4B-9737-7B9FF4B11881}" destId="{CC06788E-A4B6-424E-B089-AC95ED98135F}" srcOrd="0" destOrd="0" presId="urn:microsoft.com/office/officeart/2005/8/layout/vList5"/>
    <dgm:cxn modelId="{3372AF0E-FB17-43E3-80CF-29388811DF44}" type="presParOf" srcId="{CC06788E-A4B6-424E-B089-AC95ED98135F}" destId="{E207A257-BAD3-4AE0-8A6A-CE58C9525F20}" srcOrd="0" destOrd="0" presId="urn:microsoft.com/office/officeart/2005/8/layout/vList5"/>
    <dgm:cxn modelId="{F0433B57-6445-4C5F-BB86-B8D6F2248EF2}" type="presParOf" srcId="{CC06788E-A4B6-424E-B089-AC95ED98135F}" destId="{9C7EC5F9-0033-4ADB-AE23-060FF65385EB}" srcOrd="1" destOrd="0" presId="urn:microsoft.com/office/officeart/2005/8/layout/vList5"/>
    <dgm:cxn modelId="{17484A63-D366-492E-BAC0-DE0D9861F530}" type="presParOf" srcId="{00599902-DFA4-4B4B-9737-7B9FF4B11881}" destId="{4541418A-AA38-428B-BFD6-5622EE749661}" srcOrd="1" destOrd="0" presId="urn:microsoft.com/office/officeart/2005/8/layout/vList5"/>
    <dgm:cxn modelId="{ED1360A2-8829-48AE-BBF3-4D1B092E0FED}" type="presParOf" srcId="{00599902-DFA4-4B4B-9737-7B9FF4B11881}" destId="{B8FEBD6D-A899-4023-806F-6A0476E00954}" srcOrd="2" destOrd="0" presId="urn:microsoft.com/office/officeart/2005/8/layout/vList5"/>
    <dgm:cxn modelId="{4C0D8E14-9C59-4954-9312-C9BC88D8BFD6}" type="presParOf" srcId="{B8FEBD6D-A899-4023-806F-6A0476E00954}" destId="{1812FDC6-E496-4EFB-BB4F-BCF23C707C55}" srcOrd="0" destOrd="0" presId="urn:microsoft.com/office/officeart/2005/8/layout/vList5"/>
    <dgm:cxn modelId="{9B3D195A-76DB-437C-9F8A-F8869E31A296}" type="presParOf" srcId="{B8FEBD6D-A899-4023-806F-6A0476E00954}" destId="{155AABF8-A71C-4505-9619-F89749DEB886}" srcOrd="1" destOrd="0" presId="urn:microsoft.com/office/officeart/2005/8/layout/vList5"/>
    <dgm:cxn modelId="{2383A7BA-A7ED-4266-87CA-1ED39430E9D5}" type="presParOf" srcId="{00599902-DFA4-4B4B-9737-7B9FF4B11881}" destId="{89C99F14-1140-46F5-8A0E-CF3A4754FBA8}" srcOrd="3" destOrd="0" presId="urn:microsoft.com/office/officeart/2005/8/layout/vList5"/>
    <dgm:cxn modelId="{19D1A530-FE1D-4AD9-9480-DDFAAAD9F8BA}" type="presParOf" srcId="{00599902-DFA4-4B4B-9737-7B9FF4B11881}" destId="{59467146-B88E-4BC8-871C-BD3B4E298AD9}" srcOrd="4" destOrd="0" presId="urn:microsoft.com/office/officeart/2005/8/layout/vList5"/>
    <dgm:cxn modelId="{5237B8F0-707B-43A1-B7B1-0E1B1E86513C}" type="presParOf" srcId="{59467146-B88E-4BC8-871C-BD3B4E298AD9}" destId="{097A6D64-1524-48FE-A8B6-2E286D2DCE82}" srcOrd="0" destOrd="0" presId="urn:microsoft.com/office/officeart/2005/8/layout/vList5"/>
    <dgm:cxn modelId="{403288ED-6A23-40B3-9874-EDF68248102C}" type="presParOf" srcId="{59467146-B88E-4BC8-871C-BD3B4E298AD9}" destId="{99BEF174-88AD-422C-BE4A-3C354F2892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5EEE98-93CE-40CF-8B69-87F289ADA0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D8217D-FCBC-480F-86B4-017528E313E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Preámbulo</a:t>
          </a:r>
          <a:endParaRPr lang="es-ES" dirty="0"/>
        </a:p>
      </dgm:t>
    </dgm:pt>
    <dgm:pt modelId="{F0A2DFC4-EEDD-4351-BE1F-3C8A20B085F6}" type="parTrans" cxnId="{B73BC86B-24CF-4854-91CE-DFE7A043E75A}">
      <dgm:prSet/>
      <dgm:spPr/>
      <dgm:t>
        <a:bodyPr/>
        <a:lstStyle/>
        <a:p>
          <a:endParaRPr lang="es-ES"/>
        </a:p>
      </dgm:t>
    </dgm:pt>
    <dgm:pt modelId="{7012935A-BF14-4020-A468-AE647CBD5F31}" type="sibTrans" cxnId="{B73BC86B-24CF-4854-91CE-DFE7A043E75A}">
      <dgm:prSet/>
      <dgm:spPr/>
      <dgm:t>
        <a:bodyPr/>
        <a:lstStyle/>
        <a:p>
          <a:endParaRPr lang="es-ES"/>
        </a:p>
      </dgm:t>
    </dgm:pt>
    <dgm:pt modelId="{8BAE161E-A1C8-4459-8D88-8836515E2AB4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sz="2200" dirty="0" smtClean="0"/>
            <a:t>Se define la competencia básica como la capacidad de responder a demandas complejas  y llevar a cabo tareas diversas de forma adecuada. Supone una combinación de habilidades prácticas, conocimientos, motivaciones, valores éticos, actitudes, emociones y otros componentes sociales </a:t>
          </a:r>
          <a:r>
            <a:rPr lang="es-ES" sz="2200" smtClean="0"/>
            <a:t>que actúan </a:t>
          </a:r>
          <a:r>
            <a:rPr lang="es-ES" sz="2200" dirty="0" smtClean="0"/>
            <a:t>conjuntamente para lograr una acción eficaz.</a:t>
          </a:r>
          <a:endParaRPr lang="es-ES" sz="2200" dirty="0"/>
        </a:p>
      </dgm:t>
    </dgm:pt>
    <dgm:pt modelId="{92DE624B-3612-4E63-9E64-B002B39DAAC8}" type="parTrans" cxnId="{2EA59DE7-E22C-4A77-9172-A1C48CD6DB59}">
      <dgm:prSet/>
      <dgm:spPr/>
      <dgm:t>
        <a:bodyPr/>
        <a:lstStyle/>
        <a:p>
          <a:endParaRPr lang="es-ES"/>
        </a:p>
      </dgm:t>
    </dgm:pt>
    <dgm:pt modelId="{FB151D47-3C77-4F82-ACA0-38A65934DD08}" type="sibTrans" cxnId="{2EA59DE7-E22C-4A77-9172-A1C48CD6DB59}">
      <dgm:prSet/>
      <dgm:spPr/>
      <dgm:t>
        <a:bodyPr/>
        <a:lstStyle/>
        <a:p>
          <a:endParaRPr lang="es-ES"/>
        </a:p>
      </dgm:t>
    </dgm:pt>
    <dgm:pt modelId="{FF0B3726-3E9C-48BA-B8A0-383056450BC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Preámbulo</a:t>
          </a:r>
          <a:endParaRPr lang="es-ES" dirty="0"/>
        </a:p>
      </dgm:t>
    </dgm:pt>
    <dgm:pt modelId="{169CDAB6-1DB0-4277-85E8-7BAE6026251E}" type="parTrans" cxnId="{D93F966E-D938-4E44-992C-7F11F81B935F}">
      <dgm:prSet/>
      <dgm:spPr/>
      <dgm:t>
        <a:bodyPr/>
        <a:lstStyle/>
        <a:p>
          <a:endParaRPr lang="es-ES"/>
        </a:p>
      </dgm:t>
    </dgm:pt>
    <dgm:pt modelId="{7985F89C-716C-468B-856C-27063F241EDD}" type="sibTrans" cxnId="{D93F966E-D938-4E44-992C-7F11F81B935F}">
      <dgm:prSet/>
      <dgm:spPr/>
      <dgm:t>
        <a:bodyPr/>
        <a:lstStyle/>
        <a:p>
          <a:endParaRPr lang="es-ES"/>
        </a:p>
      </dgm:t>
    </dgm:pt>
    <dgm:pt modelId="{45FF4DC7-53ED-4218-8B47-CF5B654F1FE0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2400" dirty="0" smtClean="0"/>
            <a:t>Los objetivos de la EP, […] del área […] los contenidos […] y los criterios de evaluación […] se convierten en referente fundamental para valorar  el desarrollo de las competencias básicas.</a:t>
          </a:r>
          <a:endParaRPr lang="es-ES" sz="2400" dirty="0"/>
        </a:p>
      </dgm:t>
    </dgm:pt>
    <dgm:pt modelId="{0F419B1F-FFC5-4573-B603-39FCAD40AD80}" type="parTrans" cxnId="{57AD95EC-59F9-47CB-B838-868BBF8B3B72}">
      <dgm:prSet/>
      <dgm:spPr/>
      <dgm:t>
        <a:bodyPr/>
        <a:lstStyle/>
        <a:p>
          <a:endParaRPr lang="es-ES"/>
        </a:p>
      </dgm:t>
    </dgm:pt>
    <dgm:pt modelId="{A28E2A66-54F9-4C1A-82C1-7189E8D8C29B}" type="sibTrans" cxnId="{57AD95EC-59F9-47CB-B838-868BBF8B3B72}">
      <dgm:prSet/>
      <dgm:spPr/>
      <dgm:t>
        <a:bodyPr/>
        <a:lstStyle/>
        <a:p>
          <a:endParaRPr lang="es-ES"/>
        </a:p>
      </dgm:t>
    </dgm:pt>
    <dgm:pt modelId="{00599902-DFA4-4B4B-9737-7B9FF4B11881}" type="pres">
      <dgm:prSet presAssocID="{BA5EEE98-93CE-40CF-8B69-87F289AD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06788E-A4B6-424E-B089-AC95ED98135F}" type="pres">
      <dgm:prSet presAssocID="{39D8217D-FCBC-480F-86B4-017528E313EE}" presName="linNode" presStyleCnt="0"/>
      <dgm:spPr/>
    </dgm:pt>
    <dgm:pt modelId="{E207A257-BAD3-4AE0-8A6A-CE58C9525F20}" type="pres">
      <dgm:prSet presAssocID="{39D8217D-FCBC-480F-86B4-017528E313EE}" presName="parentText" presStyleLbl="node1" presStyleIdx="0" presStyleCnt="2" custScaleX="580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C5F9-0033-4ADB-AE23-060FF65385EB}" type="pres">
      <dgm:prSet presAssocID="{39D8217D-FCBC-480F-86B4-017528E313EE}" presName="descendantText" presStyleLbl="alignAccFollowNode1" presStyleIdx="0" presStyleCnt="2" custScaleX="177266" custScaleY="117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1418A-AA38-428B-BFD6-5622EE749661}" type="pres">
      <dgm:prSet presAssocID="{7012935A-BF14-4020-A468-AE647CBD5F31}" presName="sp" presStyleCnt="0"/>
      <dgm:spPr/>
    </dgm:pt>
    <dgm:pt modelId="{B8FEBD6D-A899-4023-806F-6A0476E00954}" type="pres">
      <dgm:prSet presAssocID="{FF0B3726-3E9C-48BA-B8A0-383056450BCC}" presName="linNode" presStyleCnt="0"/>
      <dgm:spPr/>
    </dgm:pt>
    <dgm:pt modelId="{1812FDC6-E496-4EFB-BB4F-BCF23C707C55}" type="pres">
      <dgm:prSet presAssocID="{FF0B3726-3E9C-48BA-B8A0-383056450BCC}" presName="parentText" presStyleLbl="node1" presStyleIdx="1" presStyleCnt="2" custScaleX="40018" custLinFactNeighborX="1257" custLinFactNeighborY="4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AABF8-A71C-4505-9619-F89749DEB886}" type="pres">
      <dgm:prSet presAssocID="{FF0B3726-3E9C-48BA-B8A0-383056450BCC}" presName="descendantText" presStyleLbl="alignAccFollowNode1" presStyleIdx="1" presStyleCnt="2" custScaleX="138762" custScaleY="123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59DE7-E22C-4A77-9172-A1C48CD6DB59}" srcId="{39D8217D-FCBC-480F-86B4-017528E313EE}" destId="{8BAE161E-A1C8-4459-8D88-8836515E2AB4}" srcOrd="0" destOrd="0" parTransId="{92DE624B-3612-4E63-9E64-B002B39DAAC8}" sibTransId="{FB151D47-3C77-4F82-ACA0-38A65934DD08}"/>
    <dgm:cxn modelId="{5CE1BE36-88EB-47AE-A636-3209827DE7FB}" type="presOf" srcId="{45FF4DC7-53ED-4218-8B47-CF5B654F1FE0}" destId="{155AABF8-A71C-4505-9619-F89749DEB886}" srcOrd="0" destOrd="0" presId="urn:microsoft.com/office/officeart/2005/8/layout/vList5"/>
    <dgm:cxn modelId="{766DD7A7-FE17-4995-8DD2-D284D7B1EE2F}" type="presOf" srcId="{8BAE161E-A1C8-4459-8D88-8836515E2AB4}" destId="{9C7EC5F9-0033-4ADB-AE23-060FF65385EB}" srcOrd="0" destOrd="0" presId="urn:microsoft.com/office/officeart/2005/8/layout/vList5"/>
    <dgm:cxn modelId="{29A591CC-D491-4292-A955-3C8240F8277A}" type="presOf" srcId="{FF0B3726-3E9C-48BA-B8A0-383056450BCC}" destId="{1812FDC6-E496-4EFB-BB4F-BCF23C707C55}" srcOrd="0" destOrd="0" presId="urn:microsoft.com/office/officeart/2005/8/layout/vList5"/>
    <dgm:cxn modelId="{57AD95EC-59F9-47CB-B838-868BBF8B3B72}" srcId="{FF0B3726-3E9C-48BA-B8A0-383056450BCC}" destId="{45FF4DC7-53ED-4218-8B47-CF5B654F1FE0}" srcOrd="0" destOrd="0" parTransId="{0F419B1F-FFC5-4573-B603-39FCAD40AD80}" sibTransId="{A28E2A66-54F9-4C1A-82C1-7189E8D8C29B}"/>
    <dgm:cxn modelId="{678BA4B7-7C84-46B9-BCAB-B3FB92309DB1}" type="presOf" srcId="{BA5EEE98-93CE-40CF-8B69-87F289ADA0A1}" destId="{00599902-DFA4-4B4B-9737-7B9FF4B11881}" srcOrd="0" destOrd="0" presId="urn:microsoft.com/office/officeart/2005/8/layout/vList5"/>
    <dgm:cxn modelId="{B73BC86B-24CF-4854-91CE-DFE7A043E75A}" srcId="{BA5EEE98-93CE-40CF-8B69-87F289ADA0A1}" destId="{39D8217D-FCBC-480F-86B4-017528E313EE}" srcOrd="0" destOrd="0" parTransId="{F0A2DFC4-EEDD-4351-BE1F-3C8A20B085F6}" sibTransId="{7012935A-BF14-4020-A468-AE647CBD5F31}"/>
    <dgm:cxn modelId="{03E46C9D-A197-4F90-8F13-B14F105B389E}" type="presOf" srcId="{39D8217D-FCBC-480F-86B4-017528E313EE}" destId="{E207A257-BAD3-4AE0-8A6A-CE58C9525F20}" srcOrd="0" destOrd="0" presId="urn:microsoft.com/office/officeart/2005/8/layout/vList5"/>
    <dgm:cxn modelId="{D93F966E-D938-4E44-992C-7F11F81B935F}" srcId="{BA5EEE98-93CE-40CF-8B69-87F289ADA0A1}" destId="{FF0B3726-3E9C-48BA-B8A0-383056450BCC}" srcOrd="1" destOrd="0" parTransId="{169CDAB6-1DB0-4277-85E8-7BAE6026251E}" sibTransId="{7985F89C-716C-468B-856C-27063F241EDD}"/>
    <dgm:cxn modelId="{3B0C6BD9-08E1-426B-8D90-DBE5759D05DA}" type="presParOf" srcId="{00599902-DFA4-4B4B-9737-7B9FF4B11881}" destId="{CC06788E-A4B6-424E-B089-AC95ED98135F}" srcOrd="0" destOrd="0" presId="urn:microsoft.com/office/officeart/2005/8/layout/vList5"/>
    <dgm:cxn modelId="{C735E124-50A4-4C82-ADBD-7D642A80209E}" type="presParOf" srcId="{CC06788E-A4B6-424E-B089-AC95ED98135F}" destId="{E207A257-BAD3-4AE0-8A6A-CE58C9525F20}" srcOrd="0" destOrd="0" presId="urn:microsoft.com/office/officeart/2005/8/layout/vList5"/>
    <dgm:cxn modelId="{1AB84694-1A78-4CBC-A96A-6AB1D43DECC2}" type="presParOf" srcId="{CC06788E-A4B6-424E-B089-AC95ED98135F}" destId="{9C7EC5F9-0033-4ADB-AE23-060FF65385EB}" srcOrd="1" destOrd="0" presId="urn:microsoft.com/office/officeart/2005/8/layout/vList5"/>
    <dgm:cxn modelId="{17DFC680-74B6-4CC3-A196-2DEE80DA13EA}" type="presParOf" srcId="{00599902-DFA4-4B4B-9737-7B9FF4B11881}" destId="{4541418A-AA38-428B-BFD6-5622EE749661}" srcOrd="1" destOrd="0" presId="urn:microsoft.com/office/officeart/2005/8/layout/vList5"/>
    <dgm:cxn modelId="{906DCB1D-4AF3-4011-A332-36A32F796859}" type="presParOf" srcId="{00599902-DFA4-4B4B-9737-7B9FF4B11881}" destId="{B8FEBD6D-A899-4023-806F-6A0476E00954}" srcOrd="2" destOrd="0" presId="urn:microsoft.com/office/officeart/2005/8/layout/vList5"/>
    <dgm:cxn modelId="{B123F154-FC18-480A-9C3B-C0B6B3F57ADF}" type="presParOf" srcId="{B8FEBD6D-A899-4023-806F-6A0476E00954}" destId="{1812FDC6-E496-4EFB-BB4F-BCF23C707C55}" srcOrd="0" destOrd="0" presId="urn:microsoft.com/office/officeart/2005/8/layout/vList5"/>
    <dgm:cxn modelId="{9297433B-37C4-4C11-881F-EBA44D718D40}" type="presParOf" srcId="{B8FEBD6D-A899-4023-806F-6A0476E00954}" destId="{155AABF8-A71C-4505-9619-F89749DEB8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5EEE98-93CE-40CF-8B69-87F289ADA0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D8217D-FCBC-480F-86B4-017528E313E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dirty="0" smtClean="0"/>
            <a:t>Art. 5</a:t>
          </a:r>
        </a:p>
        <a:p>
          <a:r>
            <a:rPr lang="es-ES" sz="1400" dirty="0" smtClean="0"/>
            <a:t>Áreas de </a:t>
          </a:r>
        </a:p>
        <a:p>
          <a:r>
            <a:rPr lang="es-ES" sz="1400" dirty="0" smtClean="0"/>
            <a:t>conocimiento</a:t>
          </a:r>
          <a:endParaRPr lang="es-ES" sz="1400" dirty="0"/>
        </a:p>
      </dgm:t>
    </dgm:pt>
    <dgm:pt modelId="{F0A2DFC4-EEDD-4351-BE1F-3C8A20B085F6}" type="parTrans" cxnId="{B73BC86B-24CF-4854-91CE-DFE7A043E75A}">
      <dgm:prSet/>
      <dgm:spPr/>
      <dgm:t>
        <a:bodyPr/>
        <a:lstStyle/>
        <a:p>
          <a:endParaRPr lang="es-ES"/>
        </a:p>
      </dgm:t>
    </dgm:pt>
    <dgm:pt modelId="{7012935A-BF14-4020-A468-AE647CBD5F31}" type="sibTrans" cxnId="{B73BC86B-24CF-4854-91CE-DFE7A043E75A}">
      <dgm:prSet/>
      <dgm:spPr/>
      <dgm:t>
        <a:bodyPr/>
        <a:lstStyle/>
        <a:p>
          <a:endParaRPr lang="es-ES"/>
        </a:p>
      </dgm:t>
    </dgm:pt>
    <dgm:pt modelId="{8BAE161E-A1C8-4459-8D88-8836515E2AB4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sz="2400" dirty="0" smtClean="0"/>
            <a:t>7. La organización en áreas se entenderá sin perjuicio del carácter global de la etapa, dada la necesidad de integrar las distintas experiencias y aprendizajes del alumnado en estas edades.</a:t>
          </a:r>
          <a:endParaRPr lang="es-ES" sz="2400" dirty="0"/>
        </a:p>
      </dgm:t>
    </dgm:pt>
    <dgm:pt modelId="{92DE624B-3612-4E63-9E64-B002B39DAAC8}" type="parTrans" cxnId="{2EA59DE7-E22C-4A77-9172-A1C48CD6DB59}">
      <dgm:prSet/>
      <dgm:spPr/>
      <dgm:t>
        <a:bodyPr/>
        <a:lstStyle/>
        <a:p>
          <a:endParaRPr lang="es-ES"/>
        </a:p>
      </dgm:t>
    </dgm:pt>
    <dgm:pt modelId="{FB151D47-3C77-4F82-ACA0-38A65934DD08}" type="sibTrans" cxnId="{2EA59DE7-E22C-4A77-9172-A1C48CD6DB59}">
      <dgm:prSet/>
      <dgm:spPr/>
      <dgm:t>
        <a:bodyPr/>
        <a:lstStyle/>
        <a:p>
          <a:endParaRPr lang="es-ES"/>
        </a:p>
      </dgm:t>
    </dgm:pt>
    <dgm:pt modelId="{FF0B3726-3E9C-48BA-B8A0-383056450BC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dirty="0" smtClean="0"/>
            <a:t>Anexo I</a:t>
          </a:r>
        </a:p>
        <a:p>
          <a:r>
            <a:rPr lang="es-ES" sz="1400" dirty="0" smtClean="0"/>
            <a:t>Competencias</a:t>
          </a:r>
        </a:p>
        <a:p>
          <a:r>
            <a:rPr lang="es-ES" sz="1400" dirty="0" smtClean="0"/>
            <a:t>básicas</a:t>
          </a:r>
          <a:endParaRPr lang="es-ES" sz="1400" dirty="0"/>
        </a:p>
      </dgm:t>
    </dgm:pt>
    <dgm:pt modelId="{169CDAB6-1DB0-4277-85E8-7BAE6026251E}" type="parTrans" cxnId="{D93F966E-D938-4E44-992C-7F11F81B935F}">
      <dgm:prSet/>
      <dgm:spPr/>
      <dgm:t>
        <a:bodyPr/>
        <a:lstStyle/>
        <a:p>
          <a:endParaRPr lang="es-ES"/>
        </a:p>
      </dgm:t>
    </dgm:pt>
    <dgm:pt modelId="{7985F89C-716C-468B-856C-27063F241EDD}" type="sibTrans" cxnId="{D93F966E-D938-4E44-992C-7F11F81B935F}">
      <dgm:prSet/>
      <dgm:spPr/>
      <dgm:t>
        <a:bodyPr/>
        <a:lstStyle/>
        <a:p>
          <a:endParaRPr lang="es-ES"/>
        </a:p>
      </dgm:t>
    </dgm:pt>
    <dgm:pt modelId="{45FF4DC7-53ED-4218-8B47-CF5B654F1FE0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2400" dirty="0" smtClean="0"/>
            <a:t>La inclusión de las competencias básicas en el currículo tiene varias finalidades. En primer lugar, integrar los diferentes aprendizajes, tanto los formales, incorporados a las diferentes áreas o materias, como los informales y no formales. […] </a:t>
          </a:r>
          <a:endParaRPr lang="es-ES" sz="2400" dirty="0"/>
        </a:p>
      </dgm:t>
    </dgm:pt>
    <dgm:pt modelId="{0F419B1F-FFC5-4573-B603-39FCAD40AD80}" type="parTrans" cxnId="{57AD95EC-59F9-47CB-B838-868BBF8B3B72}">
      <dgm:prSet/>
      <dgm:spPr/>
      <dgm:t>
        <a:bodyPr/>
        <a:lstStyle/>
        <a:p>
          <a:endParaRPr lang="es-ES"/>
        </a:p>
      </dgm:t>
    </dgm:pt>
    <dgm:pt modelId="{A28E2A66-54F9-4C1A-82C1-7189E8D8C29B}" type="sibTrans" cxnId="{57AD95EC-59F9-47CB-B838-868BBF8B3B72}">
      <dgm:prSet/>
      <dgm:spPr/>
      <dgm:t>
        <a:bodyPr/>
        <a:lstStyle/>
        <a:p>
          <a:endParaRPr lang="es-ES"/>
        </a:p>
      </dgm:t>
    </dgm:pt>
    <dgm:pt modelId="{00599902-DFA4-4B4B-9737-7B9FF4B11881}" type="pres">
      <dgm:prSet presAssocID="{BA5EEE98-93CE-40CF-8B69-87F289AD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06788E-A4B6-424E-B089-AC95ED98135F}" type="pres">
      <dgm:prSet presAssocID="{39D8217D-FCBC-480F-86B4-017528E313EE}" presName="linNode" presStyleCnt="0"/>
      <dgm:spPr/>
    </dgm:pt>
    <dgm:pt modelId="{E207A257-BAD3-4AE0-8A6A-CE58C9525F20}" type="pres">
      <dgm:prSet presAssocID="{39D8217D-FCBC-480F-86B4-017528E313EE}" presName="parentText" presStyleLbl="node1" presStyleIdx="0" presStyleCnt="2" custScaleX="578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C5F9-0033-4ADB-AE23-060FF65385EB}" type="pres">
      <dgm:prSet presAssocID="{39D8217D-FCBC-480F-86B4-017528E313EE}" presName="descendantText" presStyleLbl="alignAccFollowNode1" presStyleIdx="0" presStyleCnt="2" custScaleX="177266" custScaleY="117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1418A-AA38-428B-BFD6-5622EE749661}" type="pres">
      <dgm:prSet presAssocID="{7012935A-BF14-4020-A468-AE647CBD5F31}" presName="sp" presStyleCnt="0"/>
      <dgm:spPr/>
    </dgm:pt>
    <dgm:pt modelId="{B8FEBD6D-A899-4023-806F-6A0476E00954}" type="pres">
      <dgm:prSet presAssocID="{FF0B3726-3E9C-48BA-B8A0-383056450BCC}" presName="linNode" presStyleCnt="0"/>
      <dgm:spPr/>
    </dgm:pt>
    <dgm:pt modelId="{1812FDC6-E496-4EFB-BB4F-BCF23C707C55}" type="pres">
      <dgm:prSet presAssocID="{FF0B3726-3E9C-48BA-B8A0-383056450BCC}" presName="parentText" presStyleLbl="node1" presStyleIdx="1" presStyleCnt="2" custScaleX="44835" custLinFactNeighborX="1257" custLinFactNeighborY="4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AABF8-A71C-4505-9619-F89749DEB886}" type="pres">
      <dgm:prSet presAssocID="{FF0B3726-3E9C-48BA-B8A0-383056450BCC}" presName="descendantText" presStyleLbl="alignAccFollowNode1" presStyleIdx="1" presStyleCnt="2" custScaleX="138762" custScaleY="123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59DE7-E22C-4A77-9172-A1C48CD6DB59}" srcId="{39D8217D-FCBC-480F-86B4-017528E313EE}" destId="{8BAE161E-A1C8-4459-8D88-8836515E2AB4}" srcOrd="0" destOrd="0" parTransId="{92DE624B-3612-4E63-9E64-B002B39DAAC8}" sibTransId="{FB151D47-3C77-4F82-ACA0-38A65934DD08}"/>
    <dgm:cxn modelId="{51C66989-4101-43FC-8F09-E79ABC5B1427}" type="presOf" srcId="{FF0B3726-3E9C-48BA-B8A0-383056450BCC}" destId="{1812FDC6-E496-4EFB-BB4F-BCF23C707C55}" srcOrd="0" destOrd="0" presId="urn:microsoft.com/office/officeart/2005/8/layout/vList5"/>
    <dgm:cxn modelId="{3AD76963-6157-4632-B8F1-9A10AB1B4E65}" type="presOf" srcId="{BA5EEE98-93CE-40CF-8B69-87F289ADA0A1}" destId="{00599902-DFA4-4B4B-9737-7B9FF4B11881}" srcOrd="0" destOrd="0" presId="urn:microsoft.com/office/officeart/2005/8/layout/vList5"/>
    <dgm:cxn modelId="{0406977F-E9C5-4E8F-9D3C-2C72276C16E8}" type="presOf" srcId="{45FF4DC7-53ED-4218-8B47-CF5B654F1FE0}" destId="{155AABF8-A71C-4505-9619-F89749DEB886}" srcOrd="0" destOrd="0" presId="urn:microsoft.com/office/officeart/2005/8/layout/vList5"/>
    <dgm:cxn modelId="{57AD95EC-59F9-47CB-B838-868BBF8B3B72}" srcId="{FF0B3726-3E9C-48BA-B8A0-383056450BCC}" destId="{45FF4DC7-53ED-4218-8B47-CF5B654F1FE0}" srcOrd="0" destOrd="0" parTransId="{0F419B1F-FFC5-4573-B603-39FCAD40AD80}" sibTransId="{A28E2A66-54F9-4C1A-82C1-7189E8D8C29B}"/>
    <dgm:cxn modelId="{A5EBDADA-AF33-4009-871A-71FB467D89AD}" type="presOf" srcId="{8BAE161E-A1C8-4459-8D88-8836515E2AB4}" destId="{9C7EC5F9-0033-4ADB-AE23-060FF65385EB}" srcOrd="0" destOrd="0" presId="urn:microsoft.com/office/officeart/2005/8/layout/vList5"/>
    <dgm:cxn modelId="{B73BC86B-24CF-4854-91CE-DFE7A043E75A}" srcId="{BA5EEE98-93CE-40CF-8B69-87F289ADA0A1}" destId="{39D8217D-FCBC-480F-86B4-017528E313EE}" srcOrd="0" destOrd="0" parTransId="{F0A2DFC4-EEDD-4351-BE1F-3C8A20B085F6}" sibTransId="{7012935A-BF14-4020-A468-AE647CBD5F31}"/>
    <dgm:cxn modelId="{D93F966E-D938-4E44-992C-7F11F81B935F}" srcId="{BA5EEE98-93CE-40CF-8B69-87F289ADA0A1}" destId="{FF0B3726-3E9C-48BA-B8A0-383056450BCC}" srcOrd="1" destOrd="0" parTransId="{169CDAB6-1DB0-4277-85E8-7BAE6026251E}" sibTransId="{7985F89C-716C-468B-856C-27063F241EDD}"/>
    <dgm:cxn modelId="{A2D5C526-A0CD-4DB3-9B93-9C7CE7516D77}" type="presOf" srcId="{39D8217D-FCBC-480F-86B4-017528E313EE}" destId="{E207A257-BAD3-4AE0-8A6A-CE58C9525F20}" srcOrd="0" destOrd="0" presId="urn:microsoft.com/office/officeart/2005/8/layout/vList5"/>
    <dgm:cxn modelId="{9BCD5733-AE19-434E-B7F8-8328591D9748}" type="presParOf" srcId="{00599902-DFA4-4B4B-9737-7B9FF4B11881}" destId="{CC06788E-A4B6-424E-B089-AC95ED98135F}" srcOrd="0" destOrd="0" presId="urn:microsoft.com/office/officeart/2005/8/layout/vList5"/>
    <dgm:cxn modelId="{4C69572A-3536-459C-BE9B-622CC2B2460D}" type="presParOf" srcId="{CC06788E-A4B6-424E-B089-AC95ED98135F}" destId="{E207A257-BAD3-4AE0-8A6A-CE58C9525F20}" srcOrd="0" destOrd="0" presId="urn:microsoft.com/office/officeart/2005/8/layout/vList5"/>
    <dgm:cxn modelId="{ACE407F2-C201-409C-B13A-373A187265C4}" type="presParOf" srcId="{CC06788E-A4B6-424E-B089-AC95ED98135F}" destId="{9C7EC5F9-0033-4ADB-AE23-060FF65385EB}" srcOrd="1" destOrd="0" presId="urn:microsoft.com/office/officeart/2005/8/layout/vList5"/>
    <dgm:cxn modelId="{5FD7C0E2-D6EA-4CEA-B076-2C09539D2154}" type="presParOf" srcId="{00599902-DFA4-4B4B-9737-7B9FF4B11881}" destId="{4541418A-AA38-428B-BFD6-5622EE749661}" srcOrd="1" destOrd="0" presId="urn:microsoft.com/office/officeart/2005/8/layout/vList5"/>
    <dgm:cxn modelId="{6D98C246-AE78-48A1-BE24-AA22E4F0833B}" type="presParOf" srcId="{00599902-DFA4-4B4B-9737-7B9FF4B11881}" destId="{B8FEBD6D-A899-4023-806F-6A0476E00954}" srcOrd="2" destOrd="0" presId="urn:microsoft.com/office/officeart/2005/8/layout/vList5"/>
    <dgm:cxn modelId="{1425BE12-74F8-4928-A2F9-85BBFC11355D}" type="presParOf" srcId="{B8FEBD6D-A899-4023-806F-6A0476E00954}" destId="{1812FDC6-E496-4EFB-BB4F-BCF23C707C55}" srcOrd="0" destOrd="0" presId="urn:microsoft.com/office/officeart/2005/8/layout/vList5"/>
    <dgm:cxn modelId="{D1E6A89A-7ACD-4E1B-92A3-8B744FE389ED}" type="presParOf" srcId="{B8FEBD6D-A899-4023-806F-6A0476E00954}" destId="{155AABF8-A71C-4505-9619-F89749DEB8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DBF7E-2EA0-406A-8DCF-A911759342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F24F97-5ED8-491A-A6C3-6B08CFDDB799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>
              <a:solidFill>
                <a:schemeClr val="accent2">
                  <a:lumMod val="50000"/>
                </a:schemeClr>
              </a:solidFill>
            </a:rPr>
            <a:t>Estudio de situaciones</a:t>
          </a:r>
          <a:endParaRPr lang="es-ES" dirty="0">
            <a:solidFill>
              <a:schemeClr val="accent2">
                <a:lumMod val="50000"/>
              </a:schemeClr>
            </a:solidFill>
          </a:endParaRPr>
        </a:p>
      </dgm:t>
    </dgm:pt>
    <dgm:pt modelId="{E102E512-F88C-4107-A6BE-C8E1F922358D}" type="parTrans" cxnId="{01F6F8DA-651B-4557-A5DD-23483F03DE0F}">
      <dgm:prSet/>
      <dgm:spPr/>
      <dgm:t>
        <a:bodyPr/>
        <a:lstStyle/>
        <a:p>
          <a:endParaRPr lang="es-ES"/>
        </a:p>
      </dgm:t>
    </dgm:pt>
    <dgm:pt modelId="{2B768277-5F97-4FC8-8B5C-BFBE18F44CDF}" type="sibTrans" cxnId="{01F6F8DA-651B-4557-A5DD-23483F03DE0F}">
      <dgm:prSet/>
      <dgm:spPr/>
      <dgm:t>
        <a:bodyPr/>
        <a:lstStyle/>
        <a:p>
          <a:endParaRPr lang="es-ES"/>
        </a:p>
      </dgm:t>
    </dgm:pt>
    <dgm:pt modelId="{966ECA44-56B0-4609-A6F5-5AAE18B71116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Análisis de decisiones tomadas</a:t>
          </a:r>
          <a:endParaRPr lang="es-ES" dirty="0"/>
        </a:p>
      </dgm:t>
    </dgm:pt>
    <dgm:pt modelId="{A6C046CC-DC36-4819-8C5F-FEF715641FE9}" type="parTrans" cxnId="{18F106EF-76E2-4208-ABFC-589EEA747FD9}">
      <dgm:prSet/>
      <dgm:spPr/>
      <dgm:t>
        <a:bodyPr/>
        <a:lstStyle/>
        <a:p>
          <a:endParaRPr lang="es-ES"/>
        </a:p>
      </dgm:t>
    </dgm:pt>
    <dgm:pt modelId="{B863136F-0125-4B6E-A110-4F5A24426CC5}" type="sibTrans" cxnId="{18F106EF-76E2-4208-ABFC-589EEA747FD9}">
      <dgm:prSet/>
      <dgm:spPr/>
      <dgm:t>
        <a:bodyPr/>
        <a:lstStyle/>
        <a:p>
          <a:endParaRPr lang="es-ES"/>
        </a:p>
      </dgm:t>
    </dgm:pt>
    <dgm:pt modelId="{5A7DD75A-E130-4857-858D-55B4E3C2976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Toma de decisiones</a:t>
          </a:r>
          <a:endParaRPr lang="es-ES" dirty="0"/>
        </a:p>
      </dgm:t>
    </dgm:pt>
    <dgm:pt modelId="{B2E544AD-95D7-49E7-9B82-332472D6C11B}" type="parTrans" cxnId="{4D9DE297-80CE-49B0-90D2-D4F8D576AAFD}">
      <dgm:prSet/>
      <dgm:spPr/>
      <dgm:t>
        <a:bodyPr/>
        <a:lstStyle/>
        <a:p>
          <a:endParaRPr lang="es-ES"/>
        </a:p>
      </dgm:t>
    </dgm:pt>
    <dgm:pt modelId="{671535A5-B218-410E-AC89-3772379D7163}" type="sibTrans" cxnId="{4D9DE297-80CE-49B0-90D2-D4F8D576AAFD}">
      <dgm:prSet/>
      <dgm:spPr/>
      <dgm:t>
        <a:bodyPr/>
        <a:lstStyle/>
        <a:p>
          <a:endParaRPr lang="es-ES"/>
        </a:p>
      </dgm:t>
    </dgm:pt>
    <dgm:pt modelId="{40746DA9-DDDC-4868-A51D-7FC9184DA14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dirty="0" smtClean="0"/>
            <a:t>Simulaciones/Juegos de rol</a:t>
          </a:r>
          <a:endParaRPr lang="es-ES" dirty="0"/>
        </a:p>
      </dgm:t>
    </dgm:pt>
    <dgm:pt modelId="{0FA63EB1-ACBD-40CC-A2D8-02FE623CBEE8}" type="parTrans" cxnId="{3D7AB828-C027-4BE5-B616-EBD7A22E6E82}">
      <dgm:prSet/>
      <dgm:spPr/>
      <dgm:t>
        <a:bodyPr/>
        <a:lstStyle/>
        <a:p>
          <a:endParaRPr lang="es-ES"/>
        </a:p>
      </dgm:t>
    </dgm:pt>
    <dgm:pt modelId="{19049449-5F53-416A-A197-3AE5CC5FD963}" type="sibTrans" cxnId="{3D7AB828-C027-4BE5-B616-EBD7A22E6E82}">
      <dgm:prSet/>
      <dgm:spPr/>
      <dgm:t>
        <a:bodyPr/>
        <a:lstStyle/>
        <a:p>
          <a:endParaRPr lang="es-ES"/>
        </a:p>
      </dgm:t>
    </dgm:pt>
    <dgm:pt modelId="{8A53EB62-3D56-4B95-A9A4-03272068016E}" type="pres">
      <dgm:prSet presAssocID="{2E6DBF7E-2EA0-406A-8DCF-A911759342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7DA49-8C7A-40F9-BA50-B674282DCCFA}" type="pres">
      <dgm:prSet presAssocID="{40F24F97-5ED8-491A-A6C3-6B08CFDDB799}" presName="parentLin" presStyleCnt="0"/>
      <dgm:spPr/>
    </dgm:pt>
    <dgm:pt modelId="{B706261C-164C-47A3-822A-2608799ADDC4}" type="pres">
      <dgm:prSet presAssocID="{40F24F97-5ED8-491A-A6C3-6B08CFDDB79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542580D-073B-4A09-9266-64699C1791C6}" type="pres">
      <dgm:prSet presAssocID="{40F24F97-5ED8-491A-A6C3-6B08CFDDB799}" presName="parentText" presStyleLbl="node1" presStyleIdx="0" presStyleCnt="4" custScaleX="1256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4CA7C-1D67-4E2B-8EE3-3D9DD382F758}" type="pres">
      <dgm:prSet presAssocID="{40F24F97-5ED8-491A-A6C3-6B08CFDDB799}" presName="negativeSpace" presStyleCnt="0"/>
      <dgm:spPr/>
    </dgm:pt>
    <dgm:pt modelId="{271E8979-A410-4FDF-B213-A172A845D1E4}" type="pres">
      <dgm:prSet presAssocID="{40F24F97-5ED8-491A-A6C3-6B08CFDDB799}" presName="childText" presStyleLbl="conFgAcc1" presStyleIdx="0" presStyleCnt="4">
        <dgm:presLayoutVars>
          <dgm:bulletEnabled val="1"/>
        </dgm:presLayoutVars>
      </dgm:prSet>
      <dgm:spPr/>
    </dgm:pt>
    <dgm:pt modelId="{6ACAA3A1-56FE-4F60-AB36-4BDD5D94A9A3}" type="pres">
      <dgm:prSet presAssocID="{2B768277-5F97-4FC8-8B5C-BFBE18F44CDF}" presName="spaceBetweenRectangles" presStyleCnt="0"/>
      <dgm:spPr/>
    </dgm:pt>
    <dgm:pt modelId="{A49797DA-83EA-402F-BCFC-3C253C49760E}" type="pres">
      <dgm:prSet presAssocID="{966ECA44-56B0-4609-A6F5-5AAE18B71116}" presName="parentLin" presStyleCnt="0"/>
      <dgm:spPr/>
    </dgm:pt>
    <dgm:pt modelId="{165432D9-1A8A-4AE8-831B-71F69F29E5C8}" type="pres">
      <dgm:prSet presAssocID="{966ECA44-56B0-4609-A6F5-5AAE18B7111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298E218C-45D8-452B-80A2-7D4083906180}" type="pres">
      <dgm:prSet presAssocID="{966ECA44-56B0-4609-A6F5-5AAE18B71116}" presName="parentText" presStyleLbl="node1" presStyleIdx="1" presStyleCnt="4" custScaleX="127312" custLinFactNeighborX="-140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A319E-C941-4D33-8F46-8C476A275FD1}" type="pres">
      <dgm:prSet presAssocID="{966ECA44-56B0-4609-A6F5-5AAE18B71116}" presName="negativeSpace" presStyleCnt="0"/>
      <dgm:spPr/>
    </dgm:pt>
    <dgm:pt modelId="{60EC67E5-5997-4BC4-B7AF-7D14ED66CC27}" type="pres">
      <dgm:prSet presAssocID="{966ECA44-56B0-4609-A6F5-5AAE18B71116}" presName="childText" presStyleLbl="conFgAcc1" presStyleIdx="1" presStyleCnt="4">
        <dgm:presLayoutVars>
          <dgm:bulletEnabled val="1"/>
        </dgm:presLayoutVars>
      </dgm:prSet>
      <dgm:spPr/>
    </dgm:pt>
    <dgm:pt modelId="{24669BFD-1D7D-429B-A8C2-9B1E54462712}" type="pres">
      <dgm:prSet presAssocID="{B863136F-0125-4B6E-A110-4F5A24426CC5}" presName="spaceBetweenRectangles" presStyleCnt="0"/>
      <dgm:spPr/>
    </dgm:pt>
    <dgm:pt modelId="{C7043341-E6EF-4E60-91AF-79D508C6ABB8}" type="pres">
      <dgm:prSet presAssocID="{5A7DD75A-E130-4857-858D-55B4E3C29760}" presName="parentLin" presStyleCnt="0"/>
      <dgm:spPr/>
    </dgm:pt>
    <dgm:pt modelId="{187C4817-D887-469D-8CEE-92505083BEAC}" type="pres">
      <dgm:prSet presAssocID="{5A7DD75A-E130-4857-858D-55B4E3C29760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CBE9E80F-4305-4519-9A0D-6FEA7BDA2BE1}" type="pres">
      <dgm:prSet presAssocID="{5A7DD75A-E130-4857-858D-55B4E3C29760}" presName="parentText" presStyleLbl="node1" presStyleIdx="2" presStyleCnt="4" custScaleX="127680" custLinFactNeighborX="-14069" custLinFactNeighborY="31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2E545-1B1C-4992-BCD1-5DD513EC52C1}" type="pres">
      <dgm:prSet presAssocID="{5A7DD75A-E130-4857-858D-55B4E3C29760}" presName="negativeSpace" presStyleCnt="0"/>
      <dgm:spPr/>
    </dgm:pt>
    <dgm:pt modelId="{A6C302EB-31BE-4141-ADC2-C8B0D1302167}" type="pres">
      <dgm:prSet presAssocID="{5A7DD75A-E130-4857-858D-55B4E3C29760}" presName="childText" presStyleLbl="conFgAcc1" presStyleIdx="2" presStyleCnt="4">
        <dgm:presLayoutVars>
          <dgm:bulletEnabled val="1"/>
        </dgm:presLayoutVars>
      </dgm:prSet>
      <dgm:spPr/>
    </dgm:pt>
    <dgm:pt modelId="{EAD9E86D-3ADD-403F-A7DC-657C3E2CD1F5}" type="pres">
      <dgm:prSet presAssocID="{671535A5-B218-410E-AC89-3772379D7163}" presName="spaceBetweenRectangles" presStyleCnt="0"/>
      <dgm:spPr/>
    </dgm:pt>
    <dgm:pt modelId="{DC078B4E-DCE0-49AF-BB6A-5D0A55FD3563}" type="pres">
      <dgm:prSet presAssocID="{40746DA9-DDDC-4868-A51D-7FC9184DA143}" presName="parentLin" presStyleCnt="0"/>
      <dgm:spPr/>
    </dgm:pt>
    <dgm:pt modelId="{71B41CED-D90F-4FB3-BBB8-45F3EEB5087C}" type="pres">
      <dgm:prSet presAssocID="{40746DA9-DDDC-4868-A51D-7FC9184DA14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AE57AD86-F38C-43B0-9611-ED7CE6AE19CE}" type="pres">
      <dgm:prSet presAssocID="{40746DA9-DDDC-4868-A51D-7FC9184DA143}" presName="parentText" presStyleLbl="node1" presStyleIdx="3" presStyleCnt="4" custScaleX="1237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6CC499-B3BF-4C4F-A912-1709E5BA7248}" type="pres">
      <dgm:prSet presAssocID="{40746DA9-DDDC-4868-A51D-7FC9184DA143}" presName="negativeSpace" presStyleCnt="0"/>
      <dgm:spPr/>
    </dgm:pt>
    <dgm:pt modelId="{9E7B0554-EDBC-44BB-BA07-B484CF502325}" type="pres">
      <dgm:prSet presAssocID="{40746DA9-DDDC-4868-A51D-7FC9184DA1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1D2CA9-5F3B-49F8-83A1-89BAFFA880C9}" type="presOf" srcId="{5A7DD75A-E130-4857-858D-55B4E3C29760}" destId="{CBE9E80F-4305-4519-9A0D-6FEA7BDA2BE1}" srcOrd="1" destOrd="0" presId="urn:microsoft.com/office/officeart/2005/8/layout/list1"/>
    <dgm:cxn modelId="{27C28588-A5E1-4756-AC22-9C6351553AA6}" type="presOf" srcId="{40F24F97-5ED8-491A-A6C3-6B08CFDDB799}" destId="{8542580D-073B-4A09-9266-64699C1791C6}" srcOrd="1" destOrd="0" presId="urn:microsoft.com/office/officeart/2005/8/layout/list1"/>
    <dgm:cxn modelId="{01F6F8DA-651B-4557-A5DD-23483F03DE0F}" srcId="{2E6DBF7E-2EA0-406A-8DCF-A911759342F5}" destId="{40F24F97-5ED8-491A-A6C3-6B08CFDDB799}" srcOrd="0" destOrd="0" parTransId="{E102E512-F88C-4107-A6BE-C8E1F922358D}" sibTransId="{2B768277-5F97-4FC8-8B5C-BFBE18F44CDF}"/>
    <dgm:cxn modelId="{3D7AB828-C027-4BE5-B616-EBD7A22E6E82}" srcId="{2E6DBF7E-2EA0-406A-8DCF-A911759342F5}" destId="{40746DA9-DDDC-4868-A51D-7FC9184DA143}" srcOrd="3" destOrd="0" parTransId="{0FA63EB1-ACBD-40CC-A2D8-02FE623CBEE8}" sibTransId="{19049449-5F53-416A-A197-3AE5CC5FD963}"/>
    <dgm:cxn modelId="{E773B661-6148-4A91-A4E2-98190BC9D1DF}" type="presOf" srcId="{966ECA44-56B0-4609-A6F5-5AAE18B71116}" destId="{298E218C-45D8-452B-80A2-7D4083906180}" srcOrd="1" destOrd="0" presId="urn:microsoft.com/office/officeart/2005/8/layout/list1"/>
    <dgm:cxn modelId="{3180422B-B1A4-4523-9B82-F06ABF6E808A}" type="presOf" srcId="{966ECA44-56B0-4609-A6F5-5AAE18B71116}" destId="{165432D9-1A8A-4AE8-831B-71F69F29E5C8}" srcOrd="0" destOrd="0" presId="urn:microsoft.com/office/officeart/2005/8/layout/list1"/>
    <dgm:cxn modelId="{18F106EF-76E2-4208-ABFC-589EEA747FD9}" srcId="{2E6DBF7E-2EA0-406A-8DCF-A911759342F5}" destId="{966ECA44-56B0-4609-A6F5-5AAE18B71116}" srcOrd="1" destOrd="0" parTransId="{A6C046CC-DC36-4819-8C5F-FEF715641FE9}" sibTransId="{B863136F-0125-4B6E-A110-4F5A24426CC5}"/>
    <dgm:cxn modelId="{E82A6761-686D-485D-8510-B6AFA10E1E47}" type="presOf" srcId="{2E6DBF7E-2EA0-406A-8DCF-A911759342F5}" destId="{8A53EB62-3D56-4B95-A9A4-03272068016E}" srcOrd="0" destOrd="0" presId="urn:microsoft.com/office/officeart/2005/8/layout/list1"/>
    <dgm:cxn modelId="{7FA4AFB4-A245-4489-ADB0-C7191969BF2C}" type="presOf" srcId="{40F24F97-5ED8-491A-A6C3-6B08CFDDB799}" destId="{B706261C-164C-47A3-822A-2608799ADDC4}" srcOrd="0" destOrd="0" presId="urn:microsoft.com/office/officeart/2005/8/layout/list1"/>
    <dgm:cxn modelId="{7A6687B3-AE85-4034-B604-AF78F69C6C85}" type="presOf" srcId="{40746DA9-DDDC-4868-A51D-7FC9184DA143}" destId="{71B41CED-D90F-4FB3-BBB8-45F3EEB5087C}" srcOrd="0" destOrd="0" presId="urn:microsoft.com/office/officeart/2005/8/layout/list1"/>
    <dgm:cxn modelId="{4D9DE297-80CE-49B0-90D2-D4F8D576AAFD}" srcId="{2E6DBF7E-2EA0-406A-8DCF-A911759342F5}" destId="{5A7DD75A-E130-4857-858D-55B4E3C29760}" srcOrd="2" destOrd="0" parTransId="{B2E544AD-95D7-49E7-9B82-332472D6C11B}" sibTransId="{671535A5-B218-410E-AC89-3772379D7163}"/>
    <dgm:cxn modelId="{0A8A6708-581F-4CD1-AC7B-94F0537C8207}" type="presOf" srcId="{5A7DD75A-E130-4857-858D-55B4E3C29760}" destId="{187C4817-D887-469D-8CEE-92505083BEAC}" srcOrd="0" destOrd="0" presId="urn:microsoft.com/office/officeart/2005/8/layout/list1"/>
    <dgm:cxn modelId="{843403C6-8249-4C3A-A99E-537E69AF65F6}" type="presOf" srcId="{40746DA9-DDDC-4868-A51D-7FC9184DA143}" destId="{AE57AD86-F38C-43B0-9611-ED7CE6AE19CE}" srcOrd="1" destOrd="0" presId="urn:microsoft.com/office/officeart/2005/8/layout/list1"/>
    <dgm:cxn modelId="{EF421A55-8B2A-441B-82AD-6FF8B53C81DE}" type="presParOf" srcId="{8A53EB62-3D56-4B95-A9A4-03272068016E}" destId="{82F7DA49-8C7A-40F9-BA50-B674282DCCFA}" srcOrd="0" destOrd="0" presId="urn:microsoft.com/office/officeart/2005/8/layout/list1"/>
    <dgm:cxn modelId="{2439FA90-D0CA-49D6-B1DE-56655067DBA6}" type="presParOf" srcId="{82F7DA49-8C7A-40F9-BA50-B674282DCCFA}" destId="{B706261C-164C-47A3-822A-2608799ADDC4}" srcOrd="0" destOrd="0" presId="urn:microsoft.com/office/officeart/2005/8/layout/list1"/>
    <dgm:cxn modelId="{1A2DB482-6D88-4709-8B89-571B096F4E6A}" type="presParOf" srcId="{82F7DA49-8C7A-40F9-BA50-B674282DCCFA}" destId="{8542580D-073B-4A09-9266-64699C1791C6}" srcOrd="1" destOrd="0" presId="urn:microsoft.com/office/officeart/2005/8/layout/list1"/>
    <dgm:cxn modelId="{D6E005C8-A0D1-440B-9FD4-B27C8C1F1E78}" type="presParOf" srcId="{8A53EB62-3D56-4B95-A9A4-03272068016E}" destId="{8774CA7C-1D67-4E2B-8EE3-3D9DD382F758}" srcOrd="1" destOrd="0" presId="urn:microsoft.com/office/officeart/2005/8/layout/list1"/>
    <dgm:cxn modelId="{858831FF-A906-4443-A801-A642C4F17538}" type="presParOf" srcId="{8A53EB62-3D56-4B95-A9A4-03272068016E}" destId="{271E8979-A410-4FDF-B213-A172A845D1E4}" srcOrd="2" destOrd="0" presId="urn:microsoft.com/office/officeart/2005/8/layout/list1"/>
    <dgm:cxn modelId="{29090F46-41D0-4B4B-93B4-CB84BB0E3614}" type="presParOf" srcId="{8A53EB62-3D56-4B95-A9A4-03272068016E}" destId="{6ACAA3A1-56FE-4F60-AB36-4BDD5D94A9A3}" srcOrd="3" destOrd="0" presId="urn:microsoft.com/office/officeart/2005/8/layout/list1"/>
    <dgm:cxn modelId="{D3738BB0-136B-47CA-9FCD-38B02CB22920}" type="presParOf" srcId="{8A53EB62-3D56-4B95-A9A4-03272068016E}" destId="{A49797DA-83EA-402F-BCFC-3C253C49760E}" srcOrd="4" destOrd="0" presId="urn:microsoft.com/office/officeart/2005/8/layout/list1"/>
    <dgm:cxn modelId="{8C2DCC55-D621-46A3-A7AD-B7DE0A459B76}" type="presParOf" srcId="{A49797DA-83EA-402F-BCFC-3C253C49760E}" destId="{165432D9-1A8A-4AE8-831B-71F69F29E5C8}" srcOrd="0" destOrd="0" presId="urn:microsoft.com/office/officeart/2005/8/layout/list1"/>
    <dgm:cxn modelId="{2644F460-D4FD-4FD7-964A-7850AC627A80}" type="presParOf" srcId="{A49797DA-83EA-402F-BCFC-3C253C49760E}" destId="{298E218C-45D8-452B-80A2-7D4083906180}" srcOrd="1" destOrd="0" presId="urn:microsoft.com/office/officeart/2005/8/layout/list1"/>
    <dgm:cxn modelId="{6D5AF8DE-6919-4E5D-BD34-C1608DD0024D}" type="presParOf" srcId="{8A53EB62-3D56-4B95-A9A4-03272068016E}" destId="{DD8A319E-C941-4D33-8F46-8C476A275FD1}" srcOrd="5" destOrd="0" presId="urn:microsoft.com/office/officeart/2005/8/layout/list1"/>
    <dgm:cxn modelId="{D54152F5-ECA7-467E-998F-909D12BD0D40}" type="presParOf" srcId="{8A53EB62-3D56-4B95-A9A4-03272068016E}" destId="{60EC67E5-5997-4BC4-B7AF-7D14ED66CC27}" srcOrd="6" destOrd="0" presId="urn:microsoft.com/office/officeart/2005/8/layout/list1"/>
    <dgm:cxn modelId="{73780973-0D0D-4D69-9ACE-AC412EA000C6}" type="presParOf" srcId="{8A53EB62-3D56-4B95-A9A4-03272068016E}" destId="{24669BFD-1D7D-429B-A8C2-9B1E54462712}" srcOrd="7" destOrd="0" presId="urn:microsoft.com/office/officeart/2005/8/layout/list1"/>
    <dgm:cxn modelId="{2960443E-4E1A-4756-B630-C68F58D82791}" type="presParOf" srcId="{8A53EB62-3D56-4B95-A9A4-03272068016E}" destId="{C7043341-E6EF-4E60-91AF-79D508C6ABB8}" srcOrd="8" destOrd="0" presId="urn:microsoft.com/office/officeart/2005/8/layout/list1"/>
    <dgm:cxn modelId="{BFB954A6-FCC6-4DBB-AFEF-D65FBDCF85B0}" type="presParOf" srcId="{C7043341-E6EF-4E60-91AF-79D508C6ABB8}" destId="{187C4817-D887-469D-8CEE-92505083BEAC}" srcOrd="0" destOrd="0" presId="urn:microsoft.com/office/officeart/2005/8/layout/list1"/>
    <dgm:cxn modelId="{D81CAEF5-B340-4383-8EA1-50A4F124B792}" type="presParOf" srcId="{C7043341-E6EF-4E60-91AF-79D508C6ABB8}" destId="{CBE9E80F-4305-4519-9A0D-6FEA7BDA2BE1}" srcOrd="1" destOrd="0" presId="urn:microsoft.com/office/officeart/2005/8/layout/list1"/>
    <dgm:cxn modelId="{2C4AAE5A-89DE-4733-BBEF-3CD69DB10520}" type="presParOf" srcId="{8A53EB62-3D56-4B95-A9A4-03272068016E}" destId="{E302E545-1B1C-4992-BCD1-5DD513EC52C1}" srcOrd="9" destOrd="0" presId="urn:microsoft.com/office/officeart/2005/8/layout/list1"/>
    <dgm:cxn modelId="{DC725D64-8532-4643-9F21-340C9E332099}" type="presParOf" srcId="{8A53EB62-3D56-4B95-A9A4-03272068016E}" destId="{A6C302EB-31BE-4141-ADC2-C8B0D1302167}" srcOrd="10" destOrd="0" presId="urn:microsoft.com/office/officeart/2005/8/layout/list1"/>
    <dgm:cxn modelId="{75A88EFF-366C-4F06-9852-63771565D763}" type="presParOf" srcId="{8A53EB62-3D56-4B95-A9A4-03272068016E}" destId="{EAD9E86D-3ADD-403F-A7DC-657C3E2CD1F5}" srcOrd="11" destOrd="0" presId="urn:microsoft.com/office/officeart/2005/8/layout/list1"/>
    <dgm:cxn modelId="{EC05F071-F2D5-4EF2-81E4-B1653A2F4636}" type="presParOf" srcId="{8A53EB62-3D56-4B95-A9A4-03272068016E}" destId="{DC078B4E-DCE0-49AF-BB6A-5D0A55FD3563}" srcOrd="12" destOrd="0" presId="urn:microsoft.com/office/officeart/2005/8/layout/list1"/>
    <dgm:cxn modelId="{E69C7ED0-A4F2-4291-AF6A-27D0C21A0FF5}" type="presParOf" srcId="{DC078B4E-DCE0-49AF-BB6A-5D0A55FD3563}" destId="{71B41CED-D90F-4FB3-BBB8-45F3EEB5087C}" srcOrd="0" destOrd="0" presId="urn:microsoft.com/office/officeart/2005/8/layout/list1"/>
    <dgm:cxn modelId="{BF56DE96-3D5C-466E-BD34-600FE816C447}" type="presParOf" srcId="{DC078B4E-DCE0-49AF-BB6A-5D0A55FD3563}" destId="{AE57AD86-F38C-43B0-9611-ED7CE6AE19CE}" srcOrd="1" destOrd="0" presId="urn:microsoft.com/office/officeart/2005/8/layout/list1"/>
    <dgm:cxn modelId="{DB4887E3-8F81-4689-ADAF-BC7C28C23A15}" type="presParOf" srcId="{8A53EB62-3D56-4B95-A9A4-03272068016E}" destId="{3B6CC499-B3BF-4C4F-A912-1709E5BA7248}" srcOrd="13" destOrd="0" presId="urn:microsoft.com/office/officeart/2005/8/layout/list1"/>
    <dgm:cxn modelId="{0B5ED7FD-2CDA-4B76-A050-5551F39499E9}" type="presParOf" srcId="{8A53EB62-3D56-4B95-A9A4-03272068016E}" destId="{9E7B0554-EDBC-44BB-BA07-B484CF502325}" srcOrd="14" destOrd="0" presId="urn:microsoft.com/office/officeart/2005/8/layout/list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CA90A4-0915-4A60-BA4D-8B7BE281BA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2C8ABA-313D-4A52-A966-6D51F0FEB10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accent1">
                  <a:lumMod val="75000"/>
                </a:schemeClr>
              </a:solidFill>
            </a:rPr>
            <a:t>Previa</a:t>
          </a:r>
          <a:endParaRPr lang="es-E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472F7781-3089-4363-908F-18B16E82B74E}" type="parTrans" cxnId="{5BD3EE4B-E1B6-4BF6-B7BC-99958B93EB2C}">
      <dgm:prSet/>
      <dgm:spPr/>
      <dgm:t>
        <a:bodyPr/>
        <a:lstStyle/>
        <a:p>
          <a:endParaRPr lang="es-ES"/>
        </a:p>
      </dgm:t>
    </dgm:pt>
    <dgm:pt modelId="{5F0F3986-42A7-4B5A-BB04-1F75093E27A0}" type="sibTrans" cxnId="{5BD3EE4B-E1B6-4BF6-B7BC-99958B93EB2C}">
      <dgm:prSet/>
      <dgm:spPr/>
      <dgm:t>
        <a:bodyPr/>
        <a:lstStyle/>
        <a:p>
          <a:endParaRPr lang="es-ES"/>
        </a:p>
      </dgm:t>
    </dgm:pt>
    <dgm:pt modelId="{F13F22D9-3B7F-4D11-A1B8-2B8969337427}">
      <dgm:prSet phldrT="[Texto]"/>
      <dgm:spPr/>
      <dgm:t>
        <a:bodyPr/>
        <a:lstStyle/>
        <a:p>
          <a:r>
            <a:rPr lang="es-ES" dirty="0" smtClean="0"/>
            <a:t>Lectura/presentación del caso.</a:t>
          </a:r>
          <a:endParaRPr lang="es-ES" dirty="0"/>
        </a:p>
      </dgm:t>
    </dgm:pt>
    <dgm:pt modelId="{CE511CAF-4A0E-40C2-A190-81A43E8473BB}" type="parTrans" cxnId="{EE1F2512-0781-40FE-9A09-C761224C250C}">
      <dgm:prSet/>
      <dgm:spPr/>
      <dgm:t>
        <a:bodyPr/>
        <a:lstStyle/>
        <a:p>
          <a:endParaRPr lang="es-ES"/>
        </a:p>
      </dgm:t>
    </dgm:pt>
    <dgm:pt modelId="{56333BB8-B862-435B-AD9A-77FAD1EE7A29}" type="sibTrans" cxnId="{EE1F2512-0781-40FE-9A09-C761224C250C}">
      <dgm:prSet/>
      <dgm:spPr/>
      <dgm:t>
        <a:bodyPr/>
        <a:lstStyle/>
        <a:p>
          <a:endParaRPr lang="es-ES"/>
        </a:p>
      </dgm:t>
    </dgm:pt>
    <dgm:pt modelId="{86AEB956-5750-404A-8A8D-AB61C98EE580}">
      <dgm:prSet phldrT="[Texto]"/>
      <dgm:spPr/>
      <dgm:t>
        <a:bodyPr/>
        <a:lstStyle/>
        <a:p>
          <a:r>
            <a:rPr lang="es-ES" dirty="0" smtClean="0"/>
            <a:t>Estudio de circunstancias. Asignación de roles.</a:t>
          </a:r>
          <a:endParaRPr lang="es-ES" dirty="0"/>
        </a:p>
      </dgm:t>
    </dgm:pt>
    <dgm:pt modelId="{8793DEBC-A921-4765-A866-17BF53152D9A}" type="parTrans" cxnId="{911634F0-4D86-417C-8FD9-5DEDB06053EF}">
      <dgm:prSet/>
      <dgm:spPr/>
      <dgm:t>
        <a:bodyPr/>
        <a:lstStyle/>
        <a:p>
          <a:endParaRPr lang="es-ES"/>
        </a:p>
      </dgm:t>
    </dgm:pt>
    <dgm:pt modelId="{D8529B87-2C38-44A5-9A3C-003CA6BA8A9E}" type="sibTrans" cxnId="{911634F0-4D86-417C-8FD9-5DEDB06053EF}">
      <dgm:prSet/>
      <dgm:spPr/>
      <dgm:t>
        <a:bodyPr/>
        <a:lstStyle/>
        <a:p>
          <a:endParaRPr lang="es-ES"/>
        </a:p>
      </dgm:t>
    </dgm:pt>
    <dgm:pt modelId="{E0BAD1D0-F71C-4D6B-91FD-4D203ED80A44}">
      <dgm:prSet phldrT="[Texto]" custT="1"/>
      <dgm:spPr/>
      <dgm:t>
        <a:bodyPr/>
        <a:lstStyle/>
        <a:p>
          <a:r>
            <a:rPr lang="es-ES" sz="2000" dirty="0" smtClean="0"/>
            <a:t>Eclosión</a:t>
          </a:r>
          <a:endParaRPr lang="es-ES" sz="2000" dirty="0"/>
        </a:p>
      </dgm:t>
    </dgm:pt>
    <dgm:pt modelId="{DCF424FE-5257-44DE-8EAD-0D2FF3F47FB6}" type="parTrans" cxnId="{511D6EF5-A4E8-48A1-8FE4-57AD1426BF71}">
      <dgm:prSet/>
      <dgm:spPr/>
      <dgm:t>
        <a:bodyPr/>
        <a:lstStyle/>
        <a:p>
          <a:endParaRPr lang="es-ES"/>
        </a:p>
      </dgm:t>
    </dgm:pt>
    <dgm:pt modelId="{D1820268-9603-4F7A-83C7-5508B2E46B30}" type="sibTrans" cxnId="{511D6EF5-A4E8-48A1-8FE4-57AD1426BF71}">
      <dgm:prSet/>
      <dgm:spPr/>
      <dgm:t>
        <a:bodyPr/>
        <a:lstStyle/>
        <a:p>
          <a:endParaRPr lang="es-ES"/>
        </a:p>
      </dgm:t>
    </dgm:pt>
    <dgm:pt modelId="{6621DB4D-9FF8-46C8-A219-18B7A41A0153}">
      <dgm:prSet phldrT="[Texto]"/>
      <dgm:spPr/>
      <dgm:t>
        <a:bodyPr/>
        <a:lstStyle/>
        <a:p>
          <a:r>
            <a:rPr lang="es-ES" dirty="0" smtClean="0"/>
            <a:t>Estudio y opinión personal</a:t>
          </a:r>
          <a:endParaRPr lang="es-ES" dirty="0"/>
        </a:p>
      </dgm:t>
    </dgm:pt>
    <dgm:pt modelId="{F4FD5260-ACFB-4FCE-9351-96EAFA517821}" type="parTrans" cxnId="{761B137E-9FB0-46CE-8EB4-B11C7BCA8DD7}">
      <dgm:prSet/>
      <dgm:spPr/>
      <dgm:t>
        <a:bodyPr/>
        <a:lstStyle/>
        <a:p>
          <a:endParaRPr lang="es-ES"/>
        </a:p>
      </dgm:t>
    </dgm:pt>
    <dgm:pt modelId="{99127358-6F63-4ED5-9454-C26AFD0120FB}" type="sibTrans" cxnId="{761B137E-9FB0-46CE-8EB4-B11C7BCA8DD7}">
      <dgm:prSet/>
      <dgm:spPr/>
      <dgm:t>
        <a:bodyPr/>
        <a:lstStyle/>
        <a:p>
          <a:endParaRPr lang="es-ES"/>
        </a:p>
      </dgm:t>
    </dgm:pt>
    <dgm:pt modelId="{F0545065-5FED-4255-963B-C4B0317719A9}">
      <dgm:prSet phldrT="[Texto]"/>
      <dgm:spPr/>
      <dgm:t>
        <a:bodyPr/>
        <a:lstStyle/>
        <a:p>
          <a:r>
            <a:rPr lang="es-ES" dirty="0" smtClean="0"/>
            <a:t>Intercambio de opiniones, juicios, posibles alternativas.</a:t>
          </a:r>
          <a:endParaRPr lang="es-ES" dirty="0"/>
        </a:p>
      </dgm:t>
    </dgm:pt>
    <dgm:pt modelId="{6FB3AA78-EB3B-46B9-AB15-9A946D6DBEDE}" type="parTrans" cxnId="{9691A85B-F2F9-4FD2-804E-FFBE38EF6590}">
      <dgm:prSet/>
      <dgm:spPr/>
      <dgm:t>
        <a:bodyPr/>
        <a:lstStyle/>
        <a:p>
          <a:endParaRPr lang="es-ES"/>
        </a:p>
      </dgm:t>
    </dgm:pt>
    <dgm:pt modelId="{7EA36432-59E4-4202-AA36-7AAC595E5A56}" type="sibTrans" cxnId="{9691A85B-F2F9-4FD2-804E-FFBE38EF6590}">
      <dgm:prSet/>
      <dgm:spPr/>
      <dgm:t>
        <a:bodyPr/>
        <a:lstStyle/>
        <a:p>
          <a:endParaRPr lang="es-ES"/>
        </a:p>
      </dgm:t>
    </dgm:pt>
    <dgm:pt modelId="{A7197069-040C-499A-8418-8E8275A68E5F}">
      <dgm:prSet phldrT="[Texto]" custT="1"/>
      <dgm:spPr/>
      <dgm:t>
        <a:bodyPr/>
        <a:lstStyle/>
        <a:p>
          <a:r>
            <a:rPr lang="es-ES" sz="2000" dirty="0" smtClean="0"/>
            <a:t>Análisis</a:t>
          </a:r>
          <a:endParaRPr lang="es-ES" sz="2000" dirty="0"/>
        </a:p>
      </dgm:t>
    </dgm:pt>
    <dgm:pt modelId="{75453F26-590D-4202-B9F1-2E8738322A9C}" type="parTrans" cxnId="{84E064DE-F0CF-4E25-AC94-0E2AF54E26B1}">
      <dgm:prSet/>
      <dgm:spPr/>
      <dgm:t>
        <a:bodyPr/>
        <a:lstStyle/>
        <a:p>
          <a:endParaRPr lang="es-ES"/>
        </a:p>
      </dgm:t>
    </dgm:pt>
    <dgm:pt modelId="{D5DE50C7-432D-4990-87AC-6F5FDBFDF9CE}" type="sibTrans" cxnId="{84E064DE-F0CF-4E25-AC94-0E2AF54E26B1}">
      <dgm:prSet/>
      <dgm:spPr/>
      <dgm:t>
        <a:bodyPr/>
        <a:lstStyle/>
        <a:p>
          <a:endParaRPr lang="es-ES"/>
        </a:p>
      </dgm:t>
    </dgm:pt>
    <dgm:pt modelId="{63EDBBA0-F4D0-4E1F-B814-C8E9B35E145E}">
      <dgm:prSet phldrT="[Texto]"/>
      <dgm:spPr/>
      <dgm:t>
        <a:bodyPr/>
        <a:lstStyle/>
        <a:p>
          <a:r>
            <a:rPr lang="es-ES" dirty="0" smtClean="0"/>
            <a:t>Proceso de documentación y estudio. Puesta en común.</a:t>
          </a:r>
          <a:endParaRPr lang="es-ES" dirty="0"/>
        </a:p>
      </dgm:t>
    </dgm:pt>
    <dgm:pt modelId="{87231868-30BE-417A-BDB4-96D0C68DAC97}" type="parTrans" cxnId="{B3CD73AE-7B47-4C4C-87BC-73A2DE850BE2}">
      <dgm:prSet/>
      <dgm:spPr/>
      <dgm:t>
        <a:bodyPr/>
        <a:lstStyle/>
        <a:p>
          <a:endParaRPr lang="es-ES"/>
        </a:p>
      </dgm:t>
    </dgm:pt>
    <dgm:pt modelId="{DF8C8358-2A19-401B-8D94-26C8A9F8CAD5}" type="sibTrans" cxnId="{B3CD73AE-7B47-4C4C-87BC-73A2DE850BE2}">
      <dgm:prSet/>
      <dgm:spPr/>
      <dgm:t>
        <a:bodyPr/>
        <a:lstStyle/>
        <a:p>
          <a:endParaRPr lang="es-ES"/>
        </a:p>
      </dgm:t>
    </dgm:pt>
    <dgm:pt modelId="{825FD7FB-926C-4768-82F7-EB61AF52D046}">
      <dgm:prSet phldrT="[Texto]"/>
      <dgm:spPr/>
      <dgm:t>
        <a:bodyPr/>
        <a:lstStyle/>
        <a:p>
          <a:r>
            <a:rPr lang="es-ES" dirty="0" smtClean="0"/>
            <a:t>Vuelta a los hechos y a la información: búsqueda del sentido del caso.</a:t>
          </a:r>
          <a:endParaRPr lang="es-ES" dirty="0"/>
        </a:p>
      </dgm:t>
    </dgm:pt>
    <dgm:pt modelId="{94A201D0-A75E-413F-B229-A1016ED1D3D2}" type="parTrans" cxnId="{9E95DAC1-DB96-4ED6-AD39-3F846347D29B}">
      <dgm:prSet/>
      <dgm:spPr/>
      <dgm:t>
        <a:bodyPr/>
        <a:lstStyle/>
        <a:p>
          <a:endParaRPr lang="es-ES"/>
        </a:p>
      </dgm:t>
    </dgm:pt>
    <dgm:pt modelId="{A7ECDB4C-A760-4623-B0D9-1FBC769F165C}" type="sibTrans" cxnId="{9E95DAC1-DB96-4ED6-AD39-3F846347D29B}">
      <dgm:prSet/>
      <dgm:spPr/>
      <dgm:t>
        <a:bodyPr/>
        <a:lstStyle/>
        <a:p>
          <a:endParaRPr lang="es-ES"/>
        </a:p>
      </dgm:t>
    </dgm:pt>
    <dgm:pt modelId="{7310B711-19F2-4DE3-85AB-09F396BAF7B2}">
      <dgm:prSet custT="1"/>
      <dgm:spPr/>
      <dgm:t>
        <a:bodyPr/>
        <a:lstStyle/>
        <a:p>
          <a:r>
            <a:rPr lang="es-ES" sz="1800" dirty="0" smtClean="0"/>
            <a:t>Reflexión</a:t>
          </a:r>
        </a:p>
        <a:p>
          <a:r>
            <a:rPr lang="es-ES" sz="1800" dirty="0" smtClean="0"/>
            <a:t>teórica</a:t>
          </a:r>
          <a:endParaRPr lang="es-ES" sz="1800" dirty="0"/>
        </a:p>
      </dgm:t>
    </dgm:pt>
    <dgm:pt modelId="{33E74164-8746-46B3-984C-6D57686F0E7C}" type="parTrans" cxnId="{E5E6CBAE-C469-4F28-BF27-A7050FFA3814}">
      <dgm:prSet/>
      <dgm:spPr/>
      <dgm:t>
        <a:bodyPr/>
        <a:lstStyle/>
        <a:p>
          <a:endParaRPr lang="es-ES"/>
        </a:p>
      </dgm:t>
    </dgm:pt>
    <dgm:pt modelId="{F81121B4-928E-48FD-BFFA-8018C01D309E}" type="sibTrans" cxnId="{E5E6CBAE-C469-4F28-BF27-A7050FFA3814}">
      <dgm:prSet/>
      <dgm:spPr/>
      <dgm:t>
        <a:bodyPr/>
        <a:lstStyle/>
        <a:p>
          <a:endParaRPr lang="es-ES"/>
        </a:p>
      </dgm:t>
    </dgm:pt>
    <dgm:pt modelId="{978361A8-286B-4400-9006-77860A6BE86D}">
      <dgm:prSet/>
      <dgm:spPr/>
      <dgm:t>
        <a:bodyPr/>
        <a:lstStyle/>
        <a:p>
          <a:r>
            <a:rPr lang="es-ES" dirty="0" smtClean="0"/>
            <a:t>Contraste de las conclusiones con los conceptos teóricos.</a:t>
          </a:r>
          <a:endParaRPr lang="es-ES" dirty="0"/>
        </a:p>
      </dgm:t>
    </dgm:pt>
    <dgm:pt modelId="{451585EB-4B48-47D9-AD56-BA6DA290D50C}" type="parTrans" cxnId="{3B729317-9E34-4C42-90C8-417C2878E12E}">
      <dgm:prSet/>
      <dgm:spPr/>
      <dgm:t>
        <a:bodyPr/>
        <a:lstStyle/>
        <a:p>
          <a:endParaRPr lang="es-ES"/>
        </a:p>
      </dgm:t>
    </dgm:pt>
    <dgm:pt modelId="{34322317-4ABD-426E-AF87-B30AF5A4EEEA}" type="sibTrans" cxnId="{3B729317-9E34-4C42-90C8-417C2878E12E}">
      <dgm:prSet/>
      <dgm:spPr/>
      <dgm:t>
        <a:bodyPr/>
        <a:lstStyle/>
        <a:p>
          <a:endParaRPr lang="es-ES"/>
        </a:p>
      </dgm:t>
    </dgm:pt>
    <dgm:pt modelId="{355229C3-FB6A-4B7C-B97F-E30D3FC51A03}">
      <dgm:prSet/>
      <dgm:spPr/>
      <dgm:t>
        <a:bodyPr/>
        <a:lstStyle/>
        <a:p>
          <a:r>
            <a:rPr lang="es-ES" dirty="0" smtClean="0"/>
            <a:t>Planteamiento de hipótesis o respuestas a la situación inicial. </a:t>
          </a:r>
          <a:endParaRPr lang="es-ES" dirty="0"/>
        </a:p>
      </dgm:t>
    </dgm:pt>
    <dgm:pt modelId="{DB954266-946F-4E50-B7D8-C38C43432028}" type="parTrans" cxnId="{5127AB96-361C-4329-8489-3273CA8D4277}">
      <dgm:prSet/>
      <dgm:spPr/>
      <dgm:t>
        <a:bodyPr/>
        <a:lstStyle/>
        <a:p>
          <a:endParaRPr lang="es-ES"/>
        </a:p>
      </dgm:t>
    </dgm:pt>
    <dgm:pt modelId="{60F5CD52-2D4A-4A91-8028-E246D20E67DC}" type="sibTrans" cxnId="{5127AB96-361C-4329-8489-3273CA8D4277}">
      <dgm:prSet/>
      <dgm:spPr/>
      <dgm:t>
        <a:bodyPr/>
        <a:lstStyle/>
        <a:p>
          <a:endParaRPr lang="es-ES"/>
        </a:p>
      </dgm:t>
    </dgm:pt>
    <dgm:pt modelId="{36C9AE3E-521E-4438-8D74-38E41A8C4B4B}" type="pres">
      <dgm:prSet presAssocID="{0ECA90A4-0915-4A60-BA4D-8B7BE281BA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0E482A-3677-4319-88C6-6980F876C683}" type="pres">
      <dgm:prSet presAssocID="{402C8ABA-313D-4A52-A966-6D51F0FEB102}" presName="composite" presStyleCnt="0"/>
      <dgm:spPr/>
    </dgm:pt>
    <dgm:pt modelId="{2A395F24-3DB9-432B-84CA-06680978CB70}" type="pres">
      <dgm:prSet presAssocID="{402C8ABA-313D-4A52-A966-6D51F0FEB102}" presName="parentText" presStyleLbl="alignNode1" presStyleIdx="0" presStyleCnt="4" custLinFactNeighborX="5646" custLinFactNeighborY="57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8283B9-E993-4151-842F-4A7BF65FF0C5}" type="pres">
      <dgm:prSet presAssocID="{402C8ABA-313D-4A52-A966-6D51F0FEB102}" presName="descendantText" presStyleLbl="alignAcc1" presStyleIdx="0" presStyleCnt="4" custScaleX="99757" custLinFactNeighborX="1112" custLinFactNeighborY="87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D31A3-F231-407B-BEBC-E04D41B41A0C}" type="pres">
      <dgm:prSet presAssocID="{5F0F3986-42A7-4B5A-BB04-1F75093E27A0}" presName="sp" presStyleCnt="0"/>
      <dgm:spPr/>
    </dgm:pt>
    <dgm:pt modelId="{CB133BBA-8599-4AF5-9F67-AC8F380A8768}" type="pres">
      <dgm:prSet presAssocID="{E0BAD1D0-F71C-4D6B-91FD-4D203ED80A44}" presName="composite" presStyleCnt="0"/>
      <dgm:spPr/>
    </dgm:pt>
    <dgm:pt modelId="{A97C050F-3F86-4620-9DDE-9DA9206D67D8}" type="pres">
      <dgm:prSet presAssocID="{E0BAD1D0-F71C-4D6B-91FD-4D203ED80A44}" presName="parentText" presStyleLbl="alignNode1" presStyleIdx="1" presStyleCnt="4" custScaleX="115057" custLinFactNeighborX="-8263" custLinFactNeighborY="-13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CC214-0A13-41C0-95EF-1047252D2123}" type="pres">
      <dgm:prSet presAssocID="{E0BAD1D0-F71C-4D6B-91FD-4D203ED80A44}" presName="descendantText" presStyleLbl="alignAcc1" presStyleIdx="1" presStyleCnt="4" custScaleX="97950" custLinFactNeighborX="1025" custLinFactNeighborY="4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6DFB9-5DAE-4D92-8705-C44DEFAEEE15}" type="pres">
      <dgm:prSet presAssocID="{D1820268-9603-4F7A-83C7-5508B2E46B30}" presName="sp" presStyleCnt="0"/>
      <dgm:spPr/>
    </dgm:pt>
    <dgm:pt modelId="{0B75BC00-5633-450B-819D-45FF36264B11}" type="pres">
      <dgm:prSet presAssocID="{A7197069-040C-499A-8418-8E8275A68E5F}" presName="composite" presStyleCnt="0"/>
      <dgm:spPr/>
    </dgm:pt>
    <dgm:pt modelId="{606728E0-9771-4BA7-87BF-353CDDB00C67}" type="pres">
      <dgm:prSet presAssocID="{A7197069-040C-499A-8418-8E8275A68E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79DBF-67C2-418B-A117-C274F17E24AF}" type="pres">
      <dgm:prSet presAssocID="{A7197069-040C-499A-8418-8E8275A68E5F}" presName="descendantText" presStyleLbl="alignAcc1" presStyleIdx="2" presStyleCnt="4" custLinFactNeighborX="1099" custLinFactNeighborY="7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BF53B-8A48-4CD3-8B97-B1AC73CC16CF}" type="pres">
      <dgm:prSet presAssocID="{D5DE50C7-432D-4990-87AC-6F5FDBFDF9CE}" presName="sp" presStyleCnt="0"/>
      <dgm:spPr/>
    </dgm:pt>
    <dgm:pt modelId="{BCD11945-A0CD-411B-BE8D-3AAE9BE05DFB}" type="pres">
      <dgm:prSet presAssocID="{7310B711-19F2-4DE3-85AB-09F396BAF7B2}" presName="composite" presStyleCnt="0"/>
      <dgm:spPr/>
    </dgm:pt>
    <dgm:pt modelId="{ADB325C3-FA59-4C73-BA4D-50E4C7A61DA1}" type="pres">
      <dgm:prSet presAssocID="{7310B711-19F2-4DE3-85AB-09F396BAF7B2}" presName="parentText" presStyleLbl="alignNode1" presStyleIdx="3" presStyleCnt="4" custScaleX="122585" custScaleY="1195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4A6312-E255-453F-B244-E5EAB5E23A95}" type="pres">
      <dgm:prSet presAssocID="{7310B711-19F2-4DE3-85AB-09F396BAF7B2}" presName="descendantText" presStyleLbl="alignAcc1" presStyleIdx="3" presStyleCnt="4" custScaleX="965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92CBE-1FB5-4421-A0F4-D12102703BE0}" type="presOf" srcId="{63EDBBA0-F4D0-4E1F-B814-C8E9B35E145E}" destId="{1B479DBF-67C2-418B-A117-C274F17E24AF}" srcOrd="0" destOrd="0" presId="urn:microsoft.com/office/officeart/2005/8/layout/chevron2"/>
    <dgm:cxn modelId="{5BD3EE4B-E1B6-4BF6-B7BC-99958B93EB2C}" srcId="{0ECA90A4-0915-4A60-BA4D-8B7BE281BA87}" destId="{402C8ABA-313D-4A52-A966-6D51F0FEB102}" srcOrd="0" destOrd="0" parTransId="{472F7781-3089-4363-908F-18B16E82B74E}" sibTransId="{5F0F3986-42A7-4B5A-BB04-1F75093E27A0}"/>
    <dgm:cxn modelId="{5127AB96-361C-4329-8489-3273CA8D4277}" srcId="{7310B711-19F2-4DE3-85AB-09F396BAF7B2}" destId="{355229C3-FB6A-4B7C-B97F-E30D3FC51A03}" srcOrd="1" destOrd="0" parTransId="{DB954266-946F-4E50-B7D8-C38C43432028}" sibTransId="{60F5CD52-2D4A-4A91-8028-E246D20E67DC}"/>
    <dgm:cxn modelId="{E5E6CBAE-C469-4F28-BF27-A7050FFA3814}" srcId="{0ECA90A4-0915-4A60-BA4D-8B7BE281BA87}" destId="{7310B711-19F2-4DE3-85AB-09F396BAF7B2}" srcOrd="3" destOrd="0" parTransId="{33E74164-8746-46B3-984C-6D57686F0E7C}" sibTransId="{F81121B4-928E-48FD-BFFA-8018C01D309E}"/>
    <dgm:cxn modelId="{511D6EF5-A4E8-48A1-8FE4-57AD1426BF71}" srcId="{0ECA90A4-0915-4A60-BA4D-8B7BE281BA87}" destId="{E0BAD1D0-F71C-4D6B-91FD-4D203ED80A44}" srcOrd="1" destOrd="0" parTransId="{DCF424FE-5257-44DE-8EAD-0D2FF3F47FB6}" sibTransId="{D1820268-9603-4F7A-83C7-5508B2E46B30}"/>
    <dgm:cxn modelId="{B3CD73AE-7B47-4C4C-87BC-73A2DE850BE2}" srcId="{A7197069-040C-499A-8418-8E8275A68E5F}" destId="{63EDBBA0-F4D0-4E1F-B814-C8E9B35E145E}" srcOrd="0" destOrd="0" parTransId="{87231868-30BE-417A-BDB4-96D0C68DAC97}" sibTransId="{DF8C8358-2A19-401B-8D94-26C8A9F8CAD5}"/>
    <dgm:cxn modelId="{3312723F-EA11-4A91-9E79-B76051B0E467}" type="presOf" srcId="{F0545065-5FED-4255-963B-C4B0317719A9}" destId="{3C4CC214-0A13-41C0-95EF-1047252D2123}" srcOrd="0" destOrd="1" presId="urn:microsoft.com/office/officeart/2005/8/layout/chevron2"/>
    <dgm:cxn modelId="{5F0DDE8B-2DDF-47EE-AB64-CC90C4EB3EAE}" type="presOf" srcId="{86AEB956-5750-404A-8A8D-AB61C98EE580}" destId="{AF8283B9-E993-4151-842F-4A7BF65FF0C5}" srcOrd="0" destOrd="1" presId="urn:microsoft.com/office/officeart/2005/8/layout/chevron2"/>
    <dgm:cxn modelId="{9691A85B-F2F9-4FD2-804E-FFBE38EF6590}" srcId="{E0BAD1D0-F71C-4D6B-91FD-4D203ED80A44}" destId="{F0545065-5FED-4255-963B-C4B0317719A9}" srcOrd="1" destOrd="0" parTransId="{6FB3AA78-EB3B-46B9-AB15-9A946D6DBEDE}" sibTransId="{7EA36432-59E4-4202-AA36-7AAC595E5A56}"/>
    <dgm:cxn modelId="{D020D31E-6B15-4F44-B789-7BB2BD7BB694}" type="presOf" srcId="{0ECA90A4-0915-4A60-BA4D-8B7BE281BA87}" destId="{36C9AE3E-521E-4438-8D74-38E41A8C4B4B}" srcOrd="0" destOrd="0" presId="urn:microsoft.com/office/officeart/2005/8/layout/chevron2"/>
    <dgm:cxn modelId="{A771D16F-CEE2-488F-9EB0-831D9BEC7A80}" type="presOf" srcId="{825FD7FB-926C-4768-82F7-EB61AF52D046}" destId="{1B479DBF-67C2-418B-A117-C274F17E24AF}" srcOrd="0" destOrd="1" presId="urn:microsoft.com/office/officeart/2005/8/layout/chevron2"/>
    <dgm:cxn modelId="{3B729317-9E34-4C42-90C8-417C2878E12E}" srcId="{7310B711-19F2-4DE3-85AB-09F396BAF7B2}" destId="{978361A8-286B-4400-9006-77860A6BE86D}" srcOrd="0" destOrd="0" parTransId="{451585EB-4B48-47D9-AD56-BA6DA290D50C}" sibTransId="{34322317-4ABD-426E-AF87-B30AF5A4EEEA}"/>
    <dgm:cxn modelId="{ADE65E05-A822-4581-AC57-F6E660AAADCD}" type="presOf" srcId="{402C8ABA-313D-4A52-A966-6D51F0FEB102}" destId="{2A395F24-3DB9-432B-84CA-06680978CB70}" srcOrd="0" destOrd="0" presId="urn:microsoft.com/office/officeart/2005/8/layout/chevron2"/>
    <dgm:cxn modelId="{761B137E-9FB0-46CE-8EB4-B11C7BCA8DD7}" srcId="{E0BAD1D0-F71C-4D6B-91FD-4D203ED80A44}" destId="{6621DB4D-9FF8-46C8-A219-18B7A41A0153}" srcOrd="0" destOrd="0" parTransId="{F4FD5260-ACFB-4FCE-9351-96EAFA517821}" sibTransId="{99127358-6F63-4ED5-9454-C26AFD0120FB}"/>
    <dgm:cxn modelId="{9B5E508B-03D7-4BF8-9EBA-BDFFDD9EDB04}" type="presOf" srcId="{355229C3-FB6A-4B7C-B97F-E30D3FC51A03}" destId="{124A6312-E255-453F-B244-E5EAB5E23A95}" srcOrd="0" destOrd="1" presId="urn:microsoft.com/office/officeart/2005/8/layout/chevron2"/>
    <dgm:cxn modelId="{84E064DE-F0CF-4E25-AC94-0E2AF54E26B1}" srcId="{0ECA90A4-0915-4A60-BA4D-8B7BE281BA87}" destId="{A7197069-040C-499A-8418-8E8275A68E5F}" srcOrd="2" destOrd="0" parTransId="{75453F26-590D-4202-B9F1-2E8738322A9C}" sibTransId="{D5DE50C7-432D-4990-87AC-6F5FDBFDF9CE}"/>
    <dgm:cxn modelId="{ABE224CD-41D9-4CE9-BED6-CD8662660E13}" type="presOf" srcId="{A7197069-040C-499A-8418-8E8275A68E5F}" destId="{606728E0-9771-4BA7-87BF-353CDDB00C67}" srcOrd="0" destOrd="0" presId="urn:microsoft.com/office/officeart/2005/8/layout/chevron2"/>
    <dgm:cxn modelId="{BC5039DB-B042-4FFE-9161-5025777FDFFE}" type="presOf" srcId="{6621DB4D-9FF8-46C8-A219-18B7A41A0153}" destId="{3C4CC214-0A13-41C0-95EF-1047252D2123}" srcOrd="0" destOrd="0" presId="urn:microsoft.com/office/officeart/2005/8/layout/chevron2"/>
    <dgm:cxn modelId="{911634F0-4D86-417C-8FD9-5DEDB06053EF}" srcId="{402C8ABA-313D-4A52-A966-6D51F0FEB102}" destId="{86AEB956-5750-404A-8A8D-AB61C98EE580}" srcOrd="1" destOrd="0" parTransId="{8793DEBC-A921-4765-A866-17BF53152D9A}" sibTransId="{D8529B87-2C38-44A5-9A3C-003CA6BA8A9E}"/>
    <dgm:cxn modelId="{BE7AA645-F549-44E2-AA91-B53A728B75DE}" type="presOf" srcId="{F13F22D9-3B7F-4D11-A1B8-2B8969337427}" destId="{AF8283B9-E993-4151-842F-4A7BF65FF0C5}" srcOrd="0" destOrd="0" presId="urn:microsoft.com/office/officeart/2005/8/layout/chevron2"/>
    <dgm:cxn modelId="{49CD4517-4D2B-4311-A023-8DBC3660B995}" type="presOf" srcId="{E0BAD1D0-F71C-4D6B-91FD-4D203ED80A44}" destId="{A97C050F-3F86-4620-9DDE-9DA9206D67D8}" srcOrd="0" destOrd="0" presId="urn:microsoft.com/office/officeart/2005/8/layout/chevron2"/>
    <dgm:cxn modelId="{EE1F2512-0781-40FE-9A09-C761224C250C}" srcId="{402C8ABA-313D-4A52-A966-6D51F0FEB102}" destId="{F13F22D9-3B7F-4D11-A1B8-2B8969337427}" srcOrd="0" destOrd="0" parTransId="{CE511CAF-4A0E-40C2-A190-81A43E8473BB}" sibTransId="{56333BB8-B862-435B-AD9A-77FAD1EE7A29}"/>
    <dgm:cxn modelId="{9E95DAC1-DB96-4ED6-AD39-3F846347D29B}" srcId="{A7197069-040C-499A-8418-8E8275A68E5F}" destId="{825FD7FB-926C-4768-82F7-EB61AF52D046}" srcOrd="1" destOrd="0" parTransId="{94A201D0-A75E-413F-B229-A1016ED1D3D2}" sibTransId="{A7ECDB4C-A760-4623-B0D9-1FBC769F165C}"/>
    <dgm:cxn modelId="{E3F5CA3F-39D0-40C4-B06A-A1F3D5E29E5F}" type="presOf" srcId="{978361A8-286B-4400-9006-77860A6BE86D}" destId="{124A6312-E255-453F-B244-E5EAB5E23A95}" srcOrd="0" destOrd="0" presId="urn:microsoft.com/office/officeart/2005/8/layout/chevron2"/>
    <dgm:cxn modelId="{C9ACCEED-9B7D-4050-87E3-82B6C2212393}" type="presOf" srcId="{7310B711-19F2-4DE3-85AB-09F396BAF7B2}" destId="{ADB325C3-FA59-4C73-BA4D-50E4C7A61DA1}" srcOrd="0" destOrd="0" presId="urn:microsoft.com/office/officeart/2005/8/layout/chevron2"/>
    <dgm:cxn modelId="{7F75F7D2-2954-4603-8540-D996443DD55C}" type="presParOf" srcId="{36C9AE3E-521E-4438-8D74-38E41A8C4B4B}" destId="{AB0E482A-3677-4319-88C6-6980F876C683}" srcOrd="0" destOrd="0" presId="urn:microsoft.com/office/officeart/2005/8/layout/chevron2"/>
    <dgm:cxn modelId="{37DF714C-792C-41C3-9454-763960A197DD}" type="presParOf" srcId="{AB0E482A-3677-4319-88C6-6980F876C683}" destId="{2A395F24-3DB9-432B-84CA-06680978CB70}" srcOrd="0" destOrd="0" presId="urn:microsoft.com/office/officeart/2005/8/layout/chevron2"/>
    <dgm:cxn modelId="{E5691277-BFB4-409C-BE06-27FECC1EFAC8}" type="presParOf" srcId="{AB0E482A-3677-4319-88C6-6980F876C683}" destId="{AF8283B9-E993-4151-842F-4A7BF65FF0C5}" srcOrd="1" destOrd="0" presId="urn:microsoft.com/office/officeart/2005/8/layout/chevron2"/>
    <dgm:cxn modelId="{ABB69DE5-08D5-4952-975B-C376E5F5D175}" type="presParOf" srcId="{36C9AE3E-521E-4438-8D74-38E41A8C4B4B}" destId="{4CED31A3-F231-407B-BEBC-E04D41B41A0C}" srcOrd="1" destOrd="0" presId="urn:microsoft.com/office/officeart/2005/8/layout/chevron2"/>
    <dgm:cxn modelId="{288D5F7A-1B2C-4348-9597-884672A181D4}" type="presParOf" srcId="{36C9AE3E-521E-4438-8D74-38E41A8C4B4B}" destId="{CB133BBA-8599-4AF5-9F67-AC8F380A8768}" srcOrd="2" destOrd="0" presId="urn:microsoft.com/office/officeart/2005/8/layout/chevron2"/>
    <dgm:cxn modelId="{860F3846-7B02-4DFD-BECD-40B720AD8EF0}" type="presParOf" srcId="{CB133BBA-8599-4AF5-9F67-AC8F380A8768}" destId="{A97C050F-3F86-4620-9DDE-9DA9206D67D8}" srcOrd="0" destOrd="0" presId="urn:microsoft.com/office/officeart/2005/8/layout/chevron2"/>
    <dgm:cxn modelId="{2C7FF77C-F7C4-41F4-A4A2-855F8003684E}" type="presParOf" srcId="{CB133BBA-8599-4AF5-9F67-AC8F380A8768}" destId="{3C4CC214-0A13-41C0-95EF-1047252D2123}" srcOrd="1" destOrd="0" presId="urn:microsoft.com/office/officeart/2005/8/layout/chevron2"/>
    <dgm:cxn modelId="{6865AEEA-A4F4-4AEF-9CD9-C3864A01B352}" type="presParOf" srcId="{36C9AE3E-521E-4438-8D74-38E41A8C4B4B}" destId="{8A26DFB9-5DAE-4D92-8705-C44DEFAEEE15}" srcOrd="3" destOrd="0" presId="urn:microsoft.com/office/officeart/2005/8/layout/chevron2"/>
    <dgm:cxn modelId="{F1688E95-1E5A-4DB0-AAF4-3FD52060C08B}" type="presParOf" srcId="{36C9AE3E-521E-4438-8D74-38E41A8C4B4B}" destId="{0B75BC00-5633-450B-819D-45FF36264B11}" srcOrd="4" destOrd="0" presId="urn:microsoft.com/office/officeart/2005/8/layout/chevron2"/>
    <dgm:cxn modelId="{59084DDD-3B34-43C4-892C-ADB11869B0A5}" type="presParOf" srcId="{0B75BC00-5633-450B-819D-45FF36264B11}" destId="{606728E0-9771-4BA7-87BF-353CDDB00C67}" srcOrd="0" destOrd="0" presId="urn:microsoft.com/office/officeart/2005/8/layout/chevron2"/>
    <dgm:cxn modelId="{037E7670-A0E0-40C7-9AF9-0DCC150F8A2B}" type="presParOf" srcId="{0B75BC00-5633-450B-819D-45FF36264B11}" destId="{1B479DBF-67C2-418B-A117-C274F17E24AF}" srcOrd="1" destOrd="0" presId="urn:microsoft.com/office/officeart/2005/8/layout/chevron2"/>
    <dgm:cxn modelId="{D21E5B3F-9F36-41B0-A047-0E96CCD4D82D}" type="presParOf" srcId="{36C9AE3E-521E-4438-8D74-38E41A8C4B4B}" destId="{64ABF53B-8A48-4CD3-8B97-B1AC73CC16CF}" srcOrd="5" destOrd="0" presId="urn:microsoft.com/office/officeart/2005/8/layout/chevron2"/>
    <dgm:cxn modelId="{E45AE611-D67A-4C57-BCC5-C13AC5494EEA}" type="presParOf" srcId="{36C9AE3E-521E-4438-8D74-38E41A8C4B4B}" destId="{BCD11945-A0CD-411B-BE8D-3AAE9BE05DFB}" srcOrd="6" destOrd="0" presId="urn:microsoft.com/office/officeart/2005/8/layout/chevron2"/>
    <dgm:cxn modelId="{6B856D49-0BF5-40DD-BBC9-7F37D5553288}" type="presParOf" srcId="{BCD11945-A0CD-411B-BE8D-3AAE9BE05DFB}" destId="{ADB325C3-FA59-4C73-BA4D-50E4C7A61DA1}" srcOrd="0" destOrd="0" presId="urn:microsoft.com/office/officeart/2005/8/layout/chevron2"/>
    <dgm:cxn modelId="{1394C317-8266-4BE1-B6FB-9F044F8EFAB3}" type="presParOf" srcId="{BCD11945-A0CD-411B-BE8D-3AAE9BE05DFB}" destId="{124A6312-E255-453F-B244-E5EAB5E23A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688C0D-A557-44F3-9C36-8DAA33DB91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A2D373-EC28-4B56-A97F-6E43198D4195}">
      <dgm:prSet phldrT="[Texto]"/>
      <dgm:spPr/>
      <dgm:t>
        <a:bodyPr/>
        <a:lstStyle/>
        <a:p>
          <a:r>
            <a:rPr lang="es-ES" dirty="0" smtClean="0"/>
            <a:t>Planificación </a:t>
          </a:r>
          <a:endParaRPr lang="es-ES" dirty="0"/>
        </a:p>
      </dgm:t>
    </dgm:pt>
    <dgm:pt modelId="{42BA7617-B3C0-4A87-A8CF-DFD3598B5DCC}" type="parTrans" cxnId="{9FE393AF-B26B-4314-8F23-6F7353C3962E}">
      <dgm:prSet/>
      <dgm:spPr/>
      <dgm:t>
        <a:bodyPr/>
        <a:lstStyle/>
        <a:p>
          <a:endParaRPr lang="es-ES"/>
        </a:p>
      </dgm:t>
    </dgm:pt>
    <dgm:pt modelId="{68B6EF41-10C2-478E-A68F-E45FAE7574C2}" type="sibTrans" cxnId="{9FE393AF-B26B-4314-8F23-6F7353C3962E}">
      <dgm:prSet/>
      <dgm:spPr/>
      <dgm:t>
        <a:bodyPr/>
        <a:lstStyle/>
        <a:p>
          <a:endParaRPr lang="es-ES"/>
        </a:p>
      </dgm:t>
    </dgm:pt>
    <dgm:pt modelId="{3D6B83F1-87F3-4043-80B2-9F3D8953AA75}">
      <dgm:prSet phldrT="[Texto]"/>
      <dgm:spPr/>
      <dgm:t>
        <a:bodyPr/>
        <a:lstStyle/>
        <a:p>
          <a:r>
            <a:rPr lang="es-ES" dirty="0" smtClean="0"/>
            <a:t>Definir objetivos, </a:t>
          </a:r>
          <a:r>
            <a:rPr lang="es-ES" dirty="0" err="1" smtClean="0"/>
            <a:t>temporalización</a:t>
          </a:r>
          <a:r>
            <a:rPr lang="es-ES" dirty="0" smtClean="0"/>
            <a:t>, evaluación</a:t>
          </a:r>
          <a:endParaRPr lang="es-ES" dirty="0"/>
        </a:p>
      </dgm:t>
    </dgm:pt>
    <dgm:pt modelId="{5FF3BE47-CFBF-4E01-985D-409B18D40A51}" type="parTrans" cxnId="{87E00163-4AFA-4567-B3CB-B2E7EDB48BCC}">
      <dgm:prSet/>
      <dgm:spPr/>
      <dgm:t>
        <a:bodyPr/>
        <a:lstStyle/>
        <a:p>
          <a:endParaRPr lang="es-ES"/>
        </a:p>
      </dgm:t>
    </dgm:pt>
    <dgm:pt modelId="{5DCE94A0-2DE9-4C1B-A6DC-89DA0FE689D9}" type="sibTrans" cxnId="{87E00163-4AFA-4567-B3CB-B2E7EDB48BCC}">
      <dgm:prSet/>
      <dgm:spPr/>
      <dgm:t>
        <a:bodyPr/>
        <a:lstStyle/>
        <a:p>
          <a:endParaRPr lang="es-ES"/>
        </a:p>
      </dgm:t>
    </dgm:pt>
    <dgm:pt modelId="{6218EB35-B807-492E-BD7D-F9A779E68AA7}">
      <dgm:prSet phldrT="[Texto]"/>
      <dgm:spPr/>
      <dgm:t>
        <a:bodyPr/>
        <a:lstStyle/>
        <a:p>
          <a:r>
            <a:rPr lang="es-ES" dirty="0" smtClean="0"/>
            <a:t>Preparación del problema, definir roles, …</a:t>
          </a:r>
          <a:endParaRPr lang="es-ES" dirty="0"/>
        </a:p>
      </dgm:t>
    </dgm:pt>
    <dgm:pt modelId="{9D55C6F1-75E5-4D6A-A40D-3C070E10B6BF}" type="parTrans" cxnId="{1183C488-B87E-4FCA-B8D0-DE37B520E6FA}">
      <dgm:prSet/>
      <dgm:spPr/>
      <dgm:t>
        <a:bodyPr/>
        <a:lstStyle/>
        <a:p>
          <a:endParaRPr lang="es-ES"/>
        </a:p>
      </dgm:t>
    </dgm:pt>
    <dgm:pt modelId="{EE87BBB3-028C-4C7F-80C8-910D4B84B34E}" type="sibTrans" cxnId="{1183C488-B87E-4FCA-B8D0-DE37B520E6FA}">
      <dgm:prSet/>
      <dgm:spPr/>
      <dgm:t>
        <a:bodyPr/>
        <a:lstStyle/>
        <a:p>
          <a:endParaRPr lang="es-ES"/>
        </a:p>
      </dgm:t>
    </dgm:pt>
    <dgm:pt modelId="{F3F66CEE-CF24-441B-B8CF-E4076BE7D689}">
      <dgm:prSet phldrT="[Texto]"/>
      <dgm:spPr/>
      <dgm:t>
        <a:bodyPr/>
        <a:lstStyle/>
        <a:p>
          <a:r>
            <a:rPr lang="es-ES" dirty="0" smtClean="0"/>
            <a:t>Presentación del problema</a:t>
          </a:r>
          <a:endParaRPr lang="es-ES" dirty="0"/>
        </a:p>
      </dgm:t>
    </dgm:pt>
    <dgm:pt modelId="{62221518-D288-404A-BAED-53CDD45DA8D0}" type="parTrans" cxnId="{9A6FDC69-7BF5-4DB1-8E9A-57F1770A5A9A}">
      <dgm:prSet/>
      <dgm:spPr/>
      <dgm:t>
        <a:bodyPr/>
        <a:lstStyle/>
        <a:p>
          <a:endParaRPr lang="es-ES"/>
        </a:p>
      </dgm:t>
    </dgm:pt>
    <dgm:pt modelId="{676FC34F-DD48-460C-BB64-6C40AF893F18}" type="sibTrans" cxnId="{9A6FDC69-7BF5-4DB1-8E9A-57F1770A5A9A}">
      <dgm:prSet/>
      <dgm:spPr/>
      <dgm:t>
        <a:bodyPr/>
        <a:lstStyle/>
        <a:p>
          <a:endParaRPr lang="es-ES"/>
        </a:p>
      </dgm:t>
    </dgm:pt>
    <dgm:pt modelId="{F4B9C3CD-45F9-4C7D-9908-FFC4E984D775}">
      <dgm:prSet phldrT="[Texto]"/>
      <dgm:spPr/>
      <dgm:t>
        <a:bodyPr/>
        <a:lstStyle/>
        <a:p>
          <a:r>
            <a:rPr lang="es-ES" dirty="0" smtClean="0"/>
            <a:t>Lluvia de ideas</a:t>
          </a:r>
          <a:endParaRPr lang="es-ES" dirty="0"/>
        </a:p>
      </dgm:t>
    </dgm:pt>
    <dgm:pt modelId="{5C6C64C4-95A2-4823-9438-04F6C4E05BB8}" type="parTrans" cxnId="{2920BC82-EB3A-4D5D-8A1D-853BBADBACAC}">
      <dgm:prSet/>
      <dgm:spPr/>
      <dgm:t>
        <a:bodyPr/>
        <a:lstStyle/>
        <a:p>
          <a:endParaRPr lang="es-ES"/>
        </a:p>
      </dgm:t>
    </dgm:pt>
    <dgm:pt modelId="{18EF2105-0EC9-4444-803D-CAC2011B18A6}" type="sibTrans" cxnId="{2920BC82-EB3A-4D5D-8A1D-853BBADBACAC}">
      <dgm:prSet/>
      <dgm:spPr/>
      <dgm:t>
        <a:bodyPr/>
        <a:lstStyle/>
        <a:p>
          <a:endParaRPr lang="es-ES"/>
        </a:p>
      </dgm:t>
    </dgm:pt>
    <dgm:pt modelId="{F5A1BAF0-239E-4AC1-83E4-95A018510D79}">
      <dgm:prSet phldrT="[Texto]"/>
      <dgm:spPr/>
      <dgm:t>
        <a:bodyPr/>
        <a:lstStyle/>
        <a:p>
          <a:r>
            <a:rPr lang="es-ES" dirty="0" smtClean="0"/>
            <a:t>Identificación puntos clave del problema.</a:t>
          </a:r>
          <a:endParaRPr lang="es-ES" dirty="0"/>
        </a:p>
      </dgm:t>
    </dgm:pt>
    <dgm:pt modelId="{E2D03C24-EA7A-4487-AFB8-5F495E7847B3}" type="parTrans" cxnId="{F233C092-655F-4FB4-9441-EC40036E299F}">
      <dgm:prSet/>
      <dgm:spPr/>
      <dgm:t>
        <a:bodyPr/>
        <a:lstStyle/>
        <a:p>
          <a:endParaRPr lang="es-ES"/>
        </a:p>
      </dgm:t>
    </dgm:pt>
    <dgm:pt modelId="{BCEEC3F9-3D1E-48A9-8F5C-74B8EA6C95F1}" type="sibTrans" cxnId="{F233C092-655F-4FB4-9441-EC40036E299F}">
      <dgm:prSet/>
      <dgm:spPr/>
      <dgm:t>
        <a:bodyPr/>
        <a:lstStyle/>
        <a:p>
          <a:endParaRPr lang="es-ES"/>
        </a:p>
      </dgm:t>
    </dgm:pt>
    <dgm:pt modelId="{F1AC1FB5-3784-4EF1-AE27-9F206646C7A7}">
      <dgm:prSet phldrT="[Texto]"/>
      <dgm:spPr/>
      <dgm:t>
        <a:bodyPr/>
        <a:lstStyle/>
        <a:p>
          <a:r>
            <a:rPr lang="es-ES" dirty="0" smtClean="0"/>
            <a:t>Investigación </a:t>
          </a:r>
          <a:endParaRPr lang="es-ES" dirty="0"/>
        </a:p>
      </dgm:t>
    </dgm:pt>
    <dgm:pt modelId="{702AE887-7E6F-46F9-90F8-56494EDD287D}" type="parTrans" cxnId="{C05D900E-EDF5-4C92-BB2D-33915DDD6234}">
      <dgm:prSet/>
      <dgm:spPr/>
      <dgm:t>
        <a:bodyPr/>
        <a:lstStyle/>
        <a:p>
          <a:endParaRPr lang="es-ES"/>
        </a:p>
      </dgm:t>
    </dgm:pt>
    <dgm:pt modelId="{E7BB0C59-250F-4629-AEC4-6CEFD4330A80}" type="sibTrans" cxnId="{C05D900E-EDF5-4C92-BB2D-33915DDD6234}">
      <dgm:prSet/>
      <dgm:spPr/>
      <dgm:t>
        <a:bodyPr/>
        <a:lstStyle/>
        <a:p>
          <a:endParaRPr lang="es-ES"/>
        </a:p>
      </dgm:t>
    </dgm:pt>
    <dgm:pt modelId="{A20AD886-D8C0-49C6-9001-D103776E1FEF}">
      <dgm:prSet phldrT="[Texto]"/>
      <dgm:spPr/>
      <dgm:t>
        <a:bodyPr/>
        <a:lstStyle/>
        <a:p>
          <a:r>
            <a:rPr lang="es-ES" dirty="0" smtClean="0"/>
            <a:t>Qué sabemos, qué no sabemos, </a:t>
          </a:r>
          <a:endParaRPr lang="es-ES" dirty="0"/>
        </a:p>
      </dgm:t>
    </dgm:pt>
    <dgm:pt modelId="{C2AA6511-7867-4D68-89D1-EABFD85FB418}" type="parTrans" cxnId="{8B1892D8-B6BA-4D56-8F37-6D185BF1592B}">
      <dgm:prSet/>
      <dgm:spPr/>
      <dgm:t>
        <a:bodyPr/>
        <a:lstStyle/>
        <a:p>
          <a:endParaRPr lang="es-ES"/>
        </a:p>
      </dgm:t>
    </dgm:pt>
    <dgm:pt modelId="{BBDB8B07-573A-4427-9D69-6C066B9C600F}" type="sibTrans" cxnId="{8B1892D8-B6BA-4D56-8F37-6D185BF1592B}">
      <dgm:prSet/>
      <dgm:spPr/>
      <dgm:t>
        <a:bodyPr/>
        <a:lstStyle/>
        <a:p>
          <a:endParaRPr lang="es-ES"/>
        </a:p>
      </dgm:t>
    </dgm:pt>
    <dgm:pt modelId="{F9985F21-DE43-4BB7-806D-9AE21BBEE172}">
      <dgm:prSet phldrT="[Texto]"/>
      <dgm:spPr/>
      <dgm:t>
        <a:bodyPr/>
        <a:lstStyle/>
        <a:p>
          <a:r>
            <a:rPr lang="es-ES" dirty="0" smtClean="0"/>
            <a:t>Qué necesitamos saber: localizar información.</a:t>
          </a:r>
          <a:endParaRPr lang="es-ES" dirty="0"/>
        </a:p>
      </dgm:t>
    </dgm:pt>
    <dgm:pt modelId="{D43FB6A4-13AE-44CC-9B59-BFFA5B7024D4}" type="parTrans" cxnId="{9CD029A3-5529-4AE6-A7E2-1FBA513CFDD7}">
      <dgm:prSet/>
      <dgm:spPr/>
      <dgm:t>
        <a:bodyPr/>
        <a:lstStyle/>
        <a:p>
          <a:endParaRPr lang="es-ES"/>
        </a:p>
      </dgm:t>
    </dgm:pt>
    <dgm:pt modelId="{053098A2-7857-4ED0-8F80-69BC672D0B5A}" type="sibTrans" cxnId="{9CD029A3-5529-4AE6-A7E2-1FBA513CFDD7}">
      <dgm:prSet/>
      <dgm:spPr/>
      <dgm:t>
        <a:bodyPr/>
        <a:lstStyle/>
        <a:p>
          <a:endParaRPr lang="es-ES"/>
        </a:p>
      </dgm:t>
    </dgm:pt>
    <dgm:pt modelId="{14533BB8-D6B0-4C68-9ED6-0C1203933401}">
      <dgm:prSet/>
      <dgm:spPr/>
      <dgm:t>
        <a:bodyPr/>
        <a:lstStyle/>
        <a:p>
          <a:r>
            <a:rPr lang="es-ES" dirty="0" smtClean="0"/>
            <a:t>Formación de hipótesis</a:t>
          </a:r>
          <a:endParaRPr lang="es-ES" dirty="0"/>
        </a:p>
      </dgm:t>
    </dgm:pt>
    <dgm:pt modelId="{8F005409-FE17-4409-8442-6FBEDBC4E984}" type="parTrans" cxnId="{1F18A82B-211F-4EA8-8E9A-4A444EF70058}">
      <dgm:prSet/>
      <dgm:spPr/>
      <dgm:t>
        <a:bodyPr/>
        <a:lstStyle/>
        <a:p>
          <a:endParaRPr lang="es-ES"/>
        </a:p>
      </dgm:t>
    </dgm:pt>
    <dgm:pt modelId="{7330CCD9-8C89-44B6-8BEA-92645A5929ED}" type="sibTrans" cxnId="{1F18A82B-211F-4EA8-8E9A-4A444EF70058}">
      <dgm:prSet/>
      <dgm:spPr/>
      <dgm:t>
        <a:bodyPr/>
        <a:lstStyle/>
        <a:p>
          <a:endParaRPr lang="es-ES"/>
        </a:p>
      </dgm:t>
    </dgm:pt>
    <dgm:pt modelId="{A4A74CEA-442A-4174-81B1-2796C3BB73B5}">
      <dgm:prSet/>
      <dgm:spPr/>
      <dgm:t>
        <a:bodyPr/>
        <a:lstStyle/>
        <a:p>
          <a:r>
            <a:rPr lang="es-ES" dirty="0" smtClean="0"/>
            <a:t>Resolución</a:t>
          </a:r>
          <a:endParaRPr lang="es-ES" dirty="0"/>
        </a:p>
      </dgm:t>
    </dgm:pt>
    <dgm:pt modelId="{BDD61E41-CC42-4597-8CDF-75460F63C5E2}" type="parTrans" cxnId="{A242AE5D-AB32-44BD-998B-13DF45828E21}">
      <dgm:prSet/>
      <dgm:spPr/>
      <dgm:t>
        <a:bodyPr/>
        <a:lstStyle/>
        <a:p>
          <a:endParaRPr lang="es-ES"/>
        </a:p>
      </dgm:t>
    </dgm:pt>
    <dgm:pt modelId="{B968FEF6-B767-4BA4-A937-6511A83C5CA2}" type="sibTrans" cxnId="{A242AE5D-AB32-44BD-998B-13DF45828E21}">
      <dgm:prSet/>
      <dgm:spPr/>
      <dgm:t>
        <a:bodyPr/>
        <a:lstStyle/>
        <a:p>
          <a:endParaRPr lang="es-ES"/>
        </a:p>
      </dgm:t>
    </dgm:pt>
    <dgm:pt modelId="{D6898D61-500E-4FDC-94B2-FF421D76DBCA}">
      <dgm:prSet/>
      <dgm:spPr/>
      <dgm:t>
        <a:bodyPr/>
        <a:lstStyle/>
        <a:p>
          <a:r>
            <a:rPr lang="es-ES" dirty="0" smtClean="0"/>
            <a:t>Reflexión/</a:t>
          </a:r>
        </a:p>
        <a:p>
          <a:r>
            <a:rPr lang="es-ES" dirty="0" smtClean="0"/>
            <a:t>Evaluación</a:t>
          </a:r>
          <a:endParaRPr lang="es-ES" dirty="0"/>
        </a:p>
      </dgm:t>
    </dgm:pt>
    <dgm:pt modelId="{F1203954-6228-4A69-88C8-6FCB8E9A0E18}" type="parTrans" cxnId="{1AA56985-38F7-49F4-B1A9-F76BC693A0E9}">
      <dgm:prSet/>
      <dgm:spPr/>
      <dgm:t>
        <a:bodyPr/>
        <a:lstStyle/>
        <a:p>
          <a:endParaRPr lang="es-ES"/>
        </a:p>
      </dgm:t>
    </dgm:pt>
    <dgm:pt modelId="{047310A8-911F-4428-BF8E-7F6110BAF48B}" type="sibTrans" cxnId="{1AA56985-38F7-49F4-B1A9-F76BC693A0E9}">
      <dgm:prSet/>
      <dgm:spPr/>
      <dgm:t>
        <a:bodyPr/>
        <a:lstStyle/>
        <a:p>
          <a:endParaRPr lang="es-ES"/>
        </a:p>
      </dgm:t>
    </dgm:pt>
    <dgm:pt modelId="{E29D2BD4-668D-4E52-B64A-B16809B4631D}" type="pres">
      <dgm:prSet presAssocID="{2B688C0D-A557-44F3-9C36-8DAA33DB91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2BD7B5-5D06-4676-B4B5-8009F94EF312}" type="pres">
      <dgm:prSet presAssocID="{4BA2D373-EC28-4B56-A97F-6E43198D4195}" presName="linNode" presStyleCnt="0"/>
      <dgm:spPr/>
    </dgm:pt>
    <dgm:pt modelId="{9CAE1225-E34C-477D-BC5D-23D5B541977D}" type="pres">
      <dgm:prSet presAssocID="{4BA2D373-EC28-4B56-A97F-6E43198D419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140BF-EEA0-44A4-B624-A2FF75F6BD51}" type="pres">
      <dgm:prSet presAssocID="{4BA2D373-EC28-4B56-A97F-6E43198D419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5AC6B-0167-48D6-9513-4E5FAEA5A4EB}" type="pres">
      <dgm:prSet presAssocID="{68B6EF41-10C2-478E-A68F-E45FAE7574C2}" presName="sp" presStyleCnt="0"/>
      <dgm:spPr/>
    </dgm:pt>
    <dgm:pt modelId="{29117948-2CF1-4769-940D-538EE084F0AC}" type="pres">
      <dgm:prSet presAssocID="{F3F66CEE-CF24-441B-B8CF-E4076BE7D689}" presName="linNode" presStyleCnt="0"/>
      <dgm:spPr/>
    </dgm:pt>
    <dgm:pt modelId="{4AB8597C-8B9D-4ECD-9210-0CB884C96058}" type="pres">
      <dgm:prSet presAssocID="{F3F66CEE-CF24-441B-B8CF-E4076BE7D68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9AB0A-0718-4053-96DE-AB7FDD8A6357}" type="pres">
      <dgm:prSet presAssocID="{F3F66CEE-CF24-441B-B8CF-E4076BE7D68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AA18B-2B71-407C-BDC5-0A83F0F05737}" type="pres">
      <dgm:prSet presAssocID="{676FC34F-DD48-460C-BB64-6C40AF893F18}" presName="sp" presStyleCnt="0"/>
      <dgm:spPr/>
    </dgm:pt>
    <dgm:pt modelId="{47E2B787-D8D7-48E8-8313-D14A3947E78A}" type="pres">
      <dgm:prSet presAssocID="{F1AC1FB5-3784-4EF1-AE27-9F206646C7A7}" presName="linNode" presStyleCnt="0"/>
      <dgm:spPr/>
    </dgm:pt>
    <dgm:pt modelId="{F00B28E7-7DAE-463B-9C38-67841D3C1BAF}" type="pres">
      <dgm:prSet presAssocID="{F1AC1FB5-3784-4EF1-AE27-9F206646C7A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DE424-2DDB-42F4-98BA-75E1B5AD35FA}" type="pres">
      <dgm:prSet presAssocID="{F1AC1FB5-3784-4EF1-AE27-9F206646C7A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33F35-49CE-4381-8CCA-682EB899ADA0}" type="pres">
      <dgm:prSet presAssocID="{E7BB0C59-250F-4629-AEC4-6CEFD4330A80}" presName="sp" presStyleCnt="0"/>
      <dgm:spPr/>
    </dgm:pt>
    <dgm:pt modelId="{28EDE5E9-2E36-4F4A-AF3A-E6A47B081055}" type="pres">
      <dgm:prSet presAssocID="{14533BB8-D6B0-4C68-9ED6-0C1203933401}" presName="linNode" presStyleCnt="0"/>
      <dgm:spPr/>
    </dgm:pt>
    <dgm:pt modelId="{E0E077EE-A164-42AE-821D-AD661B7E0F7A}" type="pres">
      <dgm:prSet presAssocID="{14533BB8-D6B0-4C68-9ED6-0C120393340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C237B-7037-4E9E-873E-955CC3B5B8C9}" type="pres">
      <dgm:prSet presAssocID="{7330CCD9-8C89-44B6-8BEA-92645A5929ED}" presName="sp" presStyleCnt="0"/>
      <dgm:spPr/>
    </dgm:pt>
    <dgm:pt modelId="{D2253DC2-F760-4D4B-9033-90FBBEA0D768}" type="pres">
      <dgm:prSet presAssocID="{A4A74CEA-442A-4174-81B1-2796C3BB73B5}" presName="linNode" presStyleCnt="0"/>
      <dgm:spPr/>
    </dgm:pt>
    <dgm:pt modelId="{EEAFBEFD-EF18-4F73-9DB0-DD5C50CA3661}" type="pres">
      <dgm:prSet presAssocID="{A4A74CEA-442A-4174-81B1-2796C3BB73B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35C94-509B-4068-A717-865304C6EF30}" type="pres">
      <dgm:prSet presAssocID="{B968FEF6-B767-4BA4-A937-6511A83C5CA2}" presName="sp" presStyleCnt="0"/>
      <dgm:spPr/>
    </dgm:pt>
    <dgm:pt modelId="{388CD12C-A601-4069-BA3B-89C0970E8329}" type="pres">
      <dgm:prSet presAssocID="{D6898D61-500E-4FDC-94B2-FF421D76DBCA}" presName="linNode" presStyleCnt="0"/>
      <dgm:spPr/>
    </dgm:pt>
    <dgm:pt modelId="{7508664B-27EF-4F90-A23D-0477E304E6AB}" type="pres">
      <dgm:prSet presAssocID="{D6898D61-500E-4FDC-94B2-FF421D76DBC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24631C-028C-45F6-AED1-7AD2D6AD23A6}" type="presOf" srcId="{4BA2D373-EC28-4B56-A97F-6E43198D4195}" destId="{9CAE1225-E34C-477D-BC5D-23D5B541977D}" srcOrd="0" destOrd="0" presId="urn:microsoft.com/office/officeart/2005/8/layout/vList5"/>
    <dgm:cxn modelId="{9FE393AF-B26B-4314-8F23-6F7353C3962E}" srcId="{2B688C0D-A557-44F3-9C36-8DAA33DB9167}" destId="{4BA2D373-EC28-4B56-A97F-6E43198D4195}" srcOrd="0" destOrd="0" parTransId="{42BA7617-B3C0-4A87-A8CF-DFD3598B5DCC}" sibTransId="{68B6EF41-10C2-478E-A68F-E45FAE7574C2}"/>
    <dgm:cxn modelId="{A242AE5D-AB32-44BD-998B-13DF45828E21}" srcId="{2B688C0D-A557-44F3-9C36-8DAA33DB9167}" destId="{A4A74CEA-442A-4174-81B1-2796C3BB73B5}" srcOrd="4" destOrd="0" parTransId="{BDD61E41-CC42-4597-8CDF-75460F63C5E2}" sibTransId="{B968FEF6-B767-4BA4-A937-6511A83C5CA2}"/>
    <dgm:cxn modelId="{9F212C44-FA6C-4482-B796-5F664FCF931A}" type="presOf" srcId="{F4B9C3CD-45F9-4C7D-9908-FFC4E984D775}" destId="{8BA9AB0A-0718-4053-96DE-AB7FDD8A6357}" srcOrd="0" destOrd="0" presId="urn:microsoft.com/office/officeart/2005/8/layout/vList5"/>
    <dgm:cxn modelId="{03454EB8-6075-4F92-859A-CD76098D7CF5}" type="presOf" srcId="{3D6B83F1-87F3-4043-80B2-9F3D8953AA75}" destId="{A59140BF-EEA0-44A4-B624-A2FF75F6BD51}" srcOrd="0" destOrd="0" presId="urn:microsoft.com/office/officeart/2005/8/layout/vList5"/>
    <dgm:cxn modelId="{B580ED62-DF95-4E4E-B544-5BAE0E9AF691}" type="presOf" srcId="{A20AD886-D8C0-49C6-9001-D103776E1FEF}" destId="{B94DE424-2DDB-42F4-98BA-75E1B5AD35FA}" srcOrd="0" destOrd="0" presId="urn:microsoft.com/office/officeart/2005/8/layout/vList5"/>
    <dgm:cxn modelId="{6DBCFC1E-A06B-493E-86F5-C9B71B326120}" type="presOf" srcId="{14533BB8-D6B0-4C68-9ED6-0C1203933401}" destId="{E0E077EE-A164-42AE-821D-AD661B7E0F7A}" srcOrd="0" destOrd="0" presId="urn:microsoft.com/office/officeart/2005/8/layout/vList5"/>
    <dgm:cxn modelId="{BCF295CD-DE42-40DF-B630-F2C9CECE48A1}" type="presOf" srcId="{6218EB35-B807-492E-BD7D-F9A779E68AA7}" destId="{A59140BF-EEA0-44A4-B624-A2FF75F6BD51}" srcOrd="0" destOrd="1" presId="urn:microsoft.com/office/officeart/2005/8/layout/vList5"/>
    <dgm:cxn modelId="{2920BC82-EB3A-4D5D-8A1D-853BBADBACAC}" srcId="{F3F66CEE-CF24-441B-B8CF-E4076BE7D689}" destId="{F4B9C3CD-45F9-4C7D-9908-FFC4E984D775}" srcOrd="0" destOrd="0" parTransId="{5C6C64C4-95A2-4823-9438-04F6C4E05BB8}" sibTransId="{18EF2105-0EC9-4444-803D-CAC2011B18A6}"/>
    <dgm:cxn modelId="{DCDE3314-986A-4E13-B48E-721C7AFBC833}" type="presOf" srcId="{F9985F21-DE43-4BB7-806D-9AE21BBEE172}" destId="{B94DE424-2DDB-42F4-98BA-75E1B5AD35FA}" srcOrd="0" destOrd="1" presId="urn:microsoft.com/office/officeart/2005/8/layout/vList5"/>
    <dgm:cxn modelId="{FD069D49-C2F6-4D51-9DE4-5F9182C73F1C}" type="presOf" srcId="{F1AC1FB5-3784-4EF1-AE27-9F206646C7A7}" destId="{F00B28E7-7DAE-463B-9C38-67841D3C1BAF}" srcOrd="0" destOrd="0" presId="urn:microsoft.com/office/officeart/2005/8/layout/vList5"/>
    <dgm:cxn modelId="{470A5BCD-99B7-45C1-ABAA-633E830E20A0}" type="presOf" srcId="{A4A74CEA-442A-4174-81B1-2796C3BB73B5}" destId="{EEAFBEFD-EF18-4F73-9DB0-DD5C50CA3661}" srcOrd="0" destOrd="0" presId="urn:microsoft.com/office/officeart/2005/8/layout/vList5"/>
    <dgm:cxn modelId="{9A6FDC69-7BF5-4DB1-8E9A-57F1770A5A9A}" srcId="{2B688C0D-A557-44F3-9C36-8DAA33DB9167}" destId="{F3F66CEE-CF24-441B-B8CF-E4076BE7D689}" srcOrd="1" destOrd="0" parTransId="{62221518-D288-404A-BAED-53CDD45DA8D0}" sibTransId="{676FC34F-DD48-460C-BB64-6C40AF893F18}"/>
    <dgm:cxn modelId="{A98216F9-DF1D-4F95-82CD-3254CB5A3E26}" type="presOf" srcId="{D6898D61-500E-4FDC-94B2-FF421D76DBCA}" destId="{7508664B-27EF-4F90-A23D-0477E304E6AB}" srcOrd="0" destOrd="0" presId="urn:microsoft.com/office/officeart/2005/8/layout/vList5"/>
    <dgm:cxn modelId="{8B1892D8-B6BA-4D56-8F37-6D185BF1592B}" srcId="{F1AC1FB5-3784-4EF1-AE27-9F206646C7A7}" destId="{A20AD886-D8C0-49C6-9001-D103776E1FEF}" srcOrd="0" destOrd="0" parTransId="{C2AA6511-7867-4D68-89D1-EABFD85FB418}" sibTransId="{BBDB8B07-573A-4427-9D69-6C066B9C600F}"/>
    <dgm:cxn modelId="{9CD029A3-5529-4AE6-A7E2-1FBA513CFDD7}" srcId="{F1AC1FB5-3784-4EF1-AE27-9F206646C7A7}" destId="{F9985F21-DE43-4BB7-806D-9AE21BBEE172}" srcOrd="1" destOrd="0" parTransId="{D43FB6A4-13AE-44CC-9B59-BFFA5B7024D4}" sibTransId="{053098A2-7857-4ED0-8F80-69BC672D0B5A}"/>
    <dgm:cxn modelId="{C0232AE9-237A-46DE-9FC1-3B65CC75AB1A}" type="presOf" srcId="{F3F66CEE-CF24-441B-B8CF-E4076BE7D689}" destId="{4AB8597C-8B9D-4ECD-9210-0CB884C96058}" srcOrd="0" destOrd="0" presId="urn:microsoft.com/office/officeart/2005/8/layout/vList5"/>
    <dgm:cxn modelId="{C05D900E-EDF5-4C92-BB2D-33915DDD6234}" srcId="{2B688C0D-A557-44F3-9C36-8DAA33DB9167}" destId="{F1AC1FB5-3784-4EF1-AE27-9F206646C7A7}" srcOrd="2" destOrd="0" parTransId="{702AE887-7E6F-46F9-90F8-56494EDD287D}" sibTransId="{E7BB0C59-250F-4629-AEC4-6CEFD4330A80}"/>
    <dgm:cxn modelId="{AEF47C40-89AC-4282-993F-4C9194669A85}" type="presOf" srcId="{F5A1BAF0-239E-4AC1-83E4-95A018510D79}" destId="{8BA9AB0A-0718-4053-96DE-AB7FDD8A6357}" srcOrd="0" destOrd="1" presId="urn:microsoft.com/office/officeart/2005/8/layout/vList5"/>
    <dgm:cxn modelId="{87E00163-4AFA-4567-B3CB-B2E7EDB48BCC}" srcId="{4BA2D373-EC28-4B56-A97F-6E43198D4195}" destId="{3D6B83F1-87F3-4043-80B2-9F3D8953AA75}" srcOrd="0" destOrd="0" parTransId="{5FF3BE47-CFBF-4E01-985D-409B18D40A51}" sibTransId="{5DCE94A0-2DE9-4C1B-A6DC-89DA0FE689D9}"/>
    <dgm:cxn modelId="{1F18A82B-211F-4EA8-8E9A-4A444EF70058}" srcId="{2B688C0D-A557-44F3-9C36-8DAA33DB9167}" destId="{14533BB8-D6B0-4C68-9ED6-0C1203933401}" srcOrd="3" destOrd="0" parTransId="{8F005409-FE17-4409-8442-6FBEDBC4E984}" sibTransId="{7330CCD9-8C89-44B6-8BEA-92645A5929ED}"/>
    <dgm:cxn modelId="{F233C092-655F-4FB4-9441-EC40036E299F}" srcId="{F3F66CEE-CF24-441B-B8CF-E4076BE7D689}" destId="{F5A1BAF0-239E-4AC1-83E4-95A018510D79}" srcOrd="1" destOrd="0" parTransId="{E2D03C24-EA7A-4487-AFB8-5F495E7847B3}" sibTransId="{BCEEC3F9-3D1E-48A9-8F5C-74B8EA6C95F1}"/>
    <dgm:cxn modelId="{1AA56985-38F7-49F4-B1A9-F76BC693A0E9}" srcId="{2B688C0D-A557-44F3-9C36-8DAA33DB9167}" destId="{D6898D61-500E-4FDC-94B2-FF421D76DBCA}" srcOrd="5" destOrd="0" parTransId="{F1203954-6228-4A69-88C8-6FCB8E9A0E18}" sibTransId="{047310A8-911F-4428-BF8E-7F6110BAF48B}"/>
    <dgm:cxn modelId="{1183C488-B87E-4FCA-B8D0-DE37B520E6FA}" srcId="{4BA2D373-EC28-4B56-A97F-6E43198D4195}" destId="{6218EB35-B807-492E-BD7D-F9A779E68AA7}" srcOrd="1" destOrd="0" parTransId="{9D55C6F1-75E5-4D6A-A40D-3C070E10B6BF}" sibTransId="{EE87BBB3-028C-4C7F-80C8-910D4B84B34E}"/>
    <dgm:cxn modelId="{A38F189D-82D7-4731-9E07-06AA48FF7A79}" type="presOf" srcId="{2B688C0D-A557-44F3-9C36-8DAA33DB9167}" destId="{E29D2BD4-668D-4E52-B64A-B16809B4631D}" srcOrd="0" destOrd="0" presId="urn:microsoft.com/office/officeart/2005/8/layout/vList5"/>
    <dgm:cxn modelId="{58A48983-20E5-41DE-90C2-03F9AE2EE146}" type="presParOf" srcId="{E29D2BD4-668D-4E52-B64A-B16809B4631D}" destId="{D32BD7B5-5D06-4676-B4B5-8009F94EF312}" srcOrd="0" destOrd="0" presId="urn:microsoft.com/office/officeart/2005/8/layout/vList5"/>
    <dgm:cxn modelId="{66447839-DFEE-483E-9FF3-DB6A6B80BB2D}" type="presParOf" srcId="{D32BD7B5-5D06-4676-B4B5-8009F94EF312}" destId="{9CAE1225-E34C-477D-BC5D-23D5B541977D}" srcOrd="0" destOrd="0" presId="urn:microsoft.com/office/officeart/2005/8/layout/vList5"/>
    <dgm:cxn modelId="{28CBB5EF-18C7-4C5C-8B24-3982466E1D8F}" type="presParOf" srcId="{D32BD7B5-5D06-4676-B4B5-8009F94EF312}" destId="{A59140BF-EEA0-44A4-B624-A2FF75F6BD51}" srcOrd="1" destOrd="0" presId="urn:microsoft.com/office/officeart/2005/8/layout/vList5"/>
    <dgm:cxn modelId="{47AC8E83-BA41-41DA-910C-F3ABBE92EE71}" type="presParOf" srcId="{E29D2BD4-668D-4E52-B64A-B16809B4631D}" destId="{8DC5AC6B-0167-48D6-9513-4E5FAEA5A4EB}" srcOrd="1" destOrd="0" presId="urn:microsoft.com/office/officeart/2005/8/layout/vList5"/>
    <dgm:cxn modelId="{FB09FFF3-5BE5-4C7D-8170-CEFB33196E4A}" type="presParOf" srcId="{E29D2BD4-668D-4E52-B64A-B16809B4631D}" destId="{29117948-2CF1-4769-940D-538EE084F0AC}" srcOrd="2" destOrd="0" presId="urn:microsoft.com/office/officeart/2005/8/layout/vList5"/>
    <dgm:cxn modelId="{062A95B3-19FD-4B7C-AB72-EE3785042110}" type="presParOf" srcId="{29117948-2CF1-4769-940D-538EE084F0AC}" destId="{4AB8597C-8B9D-4ECD-9210-0CB884C96058}" srcOrd="0" destOrd="0" presId="urn:microsoft.com/office/officeart/2005/8/layout/vList5"/>
    <dgm:cxn modelId="{6EA70F54-2274-4B72-8551-26B0769F26F8}" type="presParOf" srcId="{29117948-2CF1-4769-940D-538EE084F0AC}" destId="{8BA9AB0A-0718-4053-96DE-AB7FDD8A6357}" srcOrd="1" destOrd="0" presId="urn:microsoft.com/office/officeart/2005/8/layout/vList5"/>
    <dgm:cxn modelId="{13E53ECD-C289-41E3-B78E-081F5EF000E6}" type="presParOf" srcId="{E29D2BD4-668D-4E52-B64A-B16809B4631D}" destId="{CA1AA18B-2B71-407C-BDC5-0A83F0F05737}" srcOrd="3" destOrd="0" presId="urn:microsoft.com/office/officeart/2005/8/layout/vList5"/>
    <dgm:cxn modelId="{EE44ACFF-E365-4D34-9536-6308D5733CE8}" type="presParOf" srcId="{E29D2BD4-668D-4E52-B64A-B16809B4631D}" destId="{47E2B787-D8D7-48E8-8313-D14A3947E78A}" srcOrd="4" destOrd="0" presId="urn:microsoft.com/office/officeart/2005/8/layout/vList5"/>
    <dgm:cxn modelId="{5906F0B8-3C76-417A-A2DB-8FAC8E7CA823}" type="presParOf" srcId="{47E2B787-D8D7-48E8-8313-D14A3947E78A}" destId="{F00B28E7-7DAE-463B-9C38-67841D3C1BAF}" srcOrd="0" destOrd="0" presId="urn:microsoft.com/office/officeart/2005/8/layout/vList5"/>
    <dgm:cxn modelId="{7849664F-3667-4099-8141-87CD3FB0909D}" type="presParOf" srcId="{47E2B787-D8D7-48E8-8313-D14A3947E78A}" destId="{B94DE424-2DDB-42F4-98BA-75E1B5AD35FA}" srcOrd="1" destOrd="0" presId="urn:microsoft.com/office/officeart/2005/8/layout/vList5"/>
    <dgm:cxn modelId="{9A1F3211-0D8A-4225-BE9C-0B53E260A63D}" type="presParOf" srcId="{E29D2BD4-668D-4E52-B64A-B16809B4631D}" destId="{25233F35-49CE-4381-8CCA-682EB899ADA0}" srcOrd="5" destOrd="0" presId="urn:microsoft.com/office/officeart/2005/8/layout/vList5"/>
    <dgm:cxn modelId="{DF87AFA6-4B01-4A78-9E25-28DB2D9A71E0}" type="presParOf" srcId="{E29D2BD4-668D-4E52-B64A-B16809B4631D}" destId="{28EDE5E9-2E36-4F4A-AF3A-E6A47B081055}" srcOrd="6" destOrd="0" presId="urn:microsoft.com/office/officeart/2005/8/layout/vList5"/>
    <dgm:cxn modelId="{E09FBD21-697E-4453-9C6C-CFDD09FF4EEB}" type="presParOf" srcId="{28EDE5E9-2E36-4F4A-AF3A-E6A47B081055}" destId="{E0E077EE-A164-42AE-821D-AD661B7E0F7A}" srcOrd="0" destOrd="0" presId="urn:microsoft.com/office/officeart/2005/8/layout/vList5"/>
    <dgm:cxn modelId="{E3AD902A-029D-46E9-8107-08C523724FD5}" type="presParOf" srcId="{E29D2BD4-668D-4E52-B64A-B16809B4631D}" destId="{68DC237B-7037-4E9E-873E-955CC3B5B8C9}" srcOrd="7" destOrd="0" presId="urn:microsoft.com/office/officeart/2005/8/layout/vList5"/>
    <dgm:cxn modelId="{3D8B0A56-D92F-4AB5-B264-5B9998CB90F4}" type="presParOf" srcId="{E29D2BD4-668D-4E52-B64A-B16809B4631D}" destId="{D2253DC2-F760-4D4B-9033-90FBBEA0D768}" srcOrd="8" destOrd="0" presId="urn:microsoft.com/office/officeart/2005/8/layout/vList5"/>
    <dgm:cxn modelId="{5421F985-5A57-4A0E-BF5A-8B199B97CA3F}" type="presParOf" srcId="{D2253DC2-F760-4D4B-9033-90FBBEA0D768}" destId="{EEAFBEFD-EF18-4F73-9DB0-DD5C50CA3661}" srcOrd="0" destOrd="0" presId="urn:microsoft.com/office/officeart/2005/8/layout/vList5"/>
    <dgm:cxn modelId="{DE323B69-116B-4D1D-997F-92A2061303E6}" type="presParOf" srcId="{E29D2BD4-668D-4E52-B64A-B16809B4631D}" destId="{86A35C94-509B-4068-A717-865304C6EF30}" srcOrd="9" destOrd="0" presId="urn:microsoft.com/office/officeart/2005/8/layout/vList5"/>
    <dgm:cxn modelId="{81884626-929E-42BC-8A6B-D0D920ADE617}" type="presParOf" srcId="{E29D2BD4-668D-4E52-B64A-B16809B4631D}" destId="{388CD12C-A601-4069-BA3B-89C0970E8329}" srcOrd="10" destOrd="0" presId="urn:microsoft.com/office/officeart/2005/8/layout/vList5"/>
    <dgm:cxn modelId="{1B393BCF-EED3-4ACF-9AFF-B82DEE1BCFF9}" type="presParOf" srcId="{388CD12C-A601-4069-BA3B-89C0970E8329}" destId="{7508664B-27EF-4F90-A23D-0477E304E6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5. 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549D5CA-AC2D-4F38-BF15-F0C2194F0F7D}" type="presOf" srcId="{52B9EB36-2B3D-47EE-9E37-D8394864E93B}" destId="{0BA420DE-2777-45ED-9E1E-2072965BD934}" srcOrd="0" destOrd="0" presId="urn:microsoft.com/office/officeart/2005/8/layout/cycle5"/>
    <dgm:cxn modelId="{5164249B-C4B5-4B2C-A417-9E2D6471A593}" type="presOf" srcId="{8BB4F9D9-EC5C-4D13-B38B-31A2860191DC}" destId="{163D1323-5393-4DC9-AA80-D3ECCCC3255F}" srcOrd="0" destOrd="0" presId="urn:microsoft.com/office/officeart/2005/8/layout/cycle5"/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15B0237F-198C-4D7E-BBFC-837054826BBD}" type="presOf" srcId="{D5F04699-F2E9-466F-A50A-ACFE295D38C0}" destId="{080070E0-5937-4895-891A-7BA3D3862DF4}" srcOrd="0" destOrd="0" presId="urn:microsoft.com/office/officeart/2005/8/layout/cycle5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AE968037-0D22-4BC6-8A41-140D246A9416}" type="presOf" srcId="{1BEC47BD-11D5-4CDD-8151-8E197AADD1A9}" destId="{31084B94-DB90-47AC-A07C-4CB7BD2D6F8B}" srcOrd="0" destOrd="0" presId="urn:microsoft.com/office/officeart/2005/8/layout/cycle5"/>
    <dgm:cxn modelId="{4EEAFAFE-95FC-4B9D-A8B9-156674E31643}" type="presOf" srcId="{9CEFF1CF-1CA5-4ADD-B9AF-1641B46EE04C}" destId="{FACBAF54-D96F-48C0-BB12-1806CB9833AC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4D511CCF-56C6-46AA-B0EE-EF92DEDC0877}" type="presOf" srcId="{A75FB932-942B-41B3-B17A-AD5D5DBB7ABF}" destId="{2B8C0BC4-1193-4A16-9039-B81EB2DB884D}" srcOrd="0" destOrd="0" presId="urn:microsoft.com/office/officeart/2005/8/layout/cycle5"/>
    <dgm:cxn modelId="{0230D1EC-A7BC-4106-AEA0-13938417D7C9}" type="presOf" srcId="{028757A6-6B47-4C9D-8700-9BAFD09005F7}" destId="{69850176-405A-451E-B16F-DE4542D8B4F5}" srcOrd="0" destOrd="0" presId="urn:microsoft.com/office/officeart/2005/8/layout/cycle5"/>
    <dgm:cxn modelId="{B9DE889F-E173-4944-984C-5BC83FF6530E}" type="presOf" srcId="{6D643984-7D9B-4E62-8C80-4A589F534369}" destId="{A1C1A529-1878-4A4B-B0F1-4440FD1CCB83}" srcOrd="0" destOrd="0" presId="urn:microsoft.com/office/officeart/2005/8/layout/cycle5"/>
    <dgm:cxn modelId="{4CE32538-B651-495A-9B20-0AA4C3CCAAE3}" type="presOf" srcId="{E944DCC9-824B-45C0-8F7B-067CA107A001}" destId="{D45090F8-86BF-49DB-B152-D46D6EB5BD9A}" srcOrd="0" destOrd="0" presId="urn:microsoft.com/office/officeart/2005/8/layout/cycle5"/>
    <dgm:cxn modelId="{5174E4E5-4D99-4A20-BEE6-073069D35EB4}" type="presOf" srcId="{14BFFB00-EB9D-4680-B76A-7265983AB4C2}" destId="{E58CE824-54C8-4A6E-A772-3BEA21BEF9BA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6B031F5B-704F-429F-98CA-DD313B9D694D}" type="presOf" srcId="{5870A6CB-D576-4D9B-B856-BDB2C1A4931F}" destId="{98AE1265-E4DD-4FAF-9C09-4CFB5F74E242}" srcOrd="0" destOrd="0" presId="urn:microsoft.com/office/officeart/2005/8/layout/cycle5"/>
    <dgm:cxn modelId="{153BAB3F-02B8-447A-9B06-716C412925EE}" type="presParOf" srcId="{A1C1A529-1878-4A4B-B0F1-4440FD1CCB83}" destId="{E58CE824-54C8-4A6E-A772-3BEA21BEF9BA}" srcOrd="0" destOrd="0" presId="urn:microsoft.com/office/officeart/2005/8/layout/cycle5"/>
    <dgm:cxn modelId="{7E835CCC-74D6-4019-AB82-3FF79B33C883}" type="presParOf" srcId="{A1C1A529-1878-4A4B-B0F1-4440FD1CCB83}" destId="{4D89E7EE-249F-4E5B-8770-A010A11247BD}" srcOrd="1" destOrd="0" presId="urn:microsoft.com/office/officeart/2005/8/layout/cycle5"/>
    <dgm:cxn modelId="{AAA81A92-5F99-4965-8F05-689CFC1CEDF7}" type="presParOf" srcId="{A1C1A529-1878-4A4B-B0F1-4440FD1CCB83}" destId="{0BA420DE-2777-45ED-9E1E-2072965BD934}" srcOrd="2" destOrd="0" presId="urn:microsoft.com/office/officeart/2005/8/layout/cycle5"/>
    <dgm:cxn modelId="{881BF90F-B255-44BC-8942-18BFC28C3268}" type="presParOf" srcId="{A1C1A529-1878-4A4B-B0F1-4440FD1CCB83}" destId="{98AE1265-E4DD-4FAF-9C09-4CFB5F74E242}" srcOrd="3" destOrd="0" presId="urn:microsoft.com/office/officeart/2005/8/layout/cycle5"/>
    <dgm:cxn modelId="{321276B9-50DA-445D-A073-C13EAE99EE08}" type="presParOf" srcId="{A1C1A529-1878-4A4B-B0F1-4440FD1CCB83}" destId="{4A0EC0A8-F10F-4AA9-8BCB-737704D7ED7F}" srcOrd="4" destOrd="0" presId="urn:microsoft.com/office/officeart/2005/8/layout/cycle5"/>
    <dgm:cxn modelId="{63921907-4ECB-4B66-B55F-BC820EA3F514}" type="presParOf" srcId="{A1C1A529-1878-4A4B-B0F1-4440FD1CCB83}" destId="{163D1323-5393-4DC9-AA80-D3ECCCC3255F}" srcOrd="5" destOrd="0" presId="urn:microsoft.com/office/officeart/2005/8/layout/cycle5"/>
    <dgm:cxn modelId="{F805657F-6FB1-4999-9B9F-B34924EC4522}" type="presParOf" srcId="{A1C1A529-1878-4A4B-B0F1-4440FD1CCB83}" destId="{31084B94-DB90-47AC-A07C-4CB7BD2D6F8B}" srcOrd="6" destOrd="0" presId="urn:microsoft.com/office/officeart/2005/8/layout/cycle5"/>
    <dgm:cxn modelId="{88E0A758-CD84-4AEC-A6FC-B95E978A84A1}" type="presParOf" srcId="{A1C1A529-1878-4A4B-B0F1-4440FD1CCB83}" destId="{2D88D8FD-54F2-4581-BC36-DA186A5859E7}" srcOrd="7" destOrd="0" presId="urn:microsoft.com/office/officeart/2005/8/layout/cycle5"/>
    <dgm:cxn modelId="{01E8AA8C-BB6F-4474-A85E-94F5FCB1EC41}" type="presParOf" srcId="{A1C1A529-1878-4A4B-B0F1-4440FD1CCB83}" destId="{D45090F8-86BF-49DB-B152-D46D6EB5BD9A}" srcOrd="8" destOrd="0" presId="urn:microsoft.com/office/officeart/2005/8/layout/cycle5"/>
    <dgm:cxn modelId="{AA7AB820-C111-4782-AE32-86C82CDAB66F}" type="presParOf" srcId="{A1C1A529-1878-4A4B-B0F1-4440FD1CCB83}" destId="{2B8C0BC4-1193-4A16-9039-B81EB2DB884D}" srcOrd="9" destOrd="0" presId="urn:microsoft.com/office/officeart/2005/8/layout/cycle5"/>
    <dgm:cxn modelId="{33EC8654-B389-4C02-B638-E19EA9B3D6D0}" type="presParOf" srcId="{A1C1A529-1878-4A4B-B0F1-4440FD1CCB83}" destId="{01BACBBF-FBD9-4AFE-97D7-75C5544074C3}" srcOrd="10" destOrd="0" presId="urn:microsoft.com/office/officeart/2005/8/layout/cycle5"/>
    <dgm:cxn modelId="{04AAE5FA-4BBD-40D9-A260-0EB9555FEEDC}" type="presParOf" srcId="{A1C1A529-1878-4A4B-B0F1-4440FD1CCB83}" destId="{080070E0-5937-4895-891A-7BA3D3862DF4}" srcOrd="11" destOrd="0" presId="urn:microsoft.com/office/officeart/2005/8/layout/cycle5"/>
    <dgm:cxn modelId="{97166CDB-8703-4B80-A899-96698D7731E5}" type="presParOf" srcId="{A1C1A529-1878-4A4B-B0F1-4440FD1CCB83}" destId="{FACBAF54-D96F-48C0-BB12-1806CB9833AC}" srcOrd="12" destOrd="0" presId="urn:microsoft.com/office/officeart/2005/8/layout/cycle5"/>
    <dgm:cxn modelId="{14BBC1BE-7FE0-4396-95EC-BEAFAF98BB6F}" type="presParOf" srcId="{A1C1A529-1878-4A4B-B0F1-4440FD1CCB83}" destId="{B18B7DF7-F2D0-46FD-A282-5B171594B417}" srcOrd="13" destOrd="0" presId="urn:microsoft.com/office/officeart/2005/8/layout/cycle5"/>
    <dgm:cxn modelId="{5464BDC9-EE83-4999-A9D8-8F7D72581300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9AA1E5-211B-4F1E-87C6-713824B386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B6D3C3-F864-4603-A5A6-732493B895E8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92D75D2-C208-48ED-B2C0-EABBD5371EB6}" type="parTrans" cxnId="{734B11CD-80B6-4B01-9AE1-10F89A2E20D4}">
      <dgm:prSet/>
      <dgm:spPr/>
      <dgm:t>
        <a:bodyPr/>
        <a:lstStyle/>
        <a:p>
          <a:endParaRPr lang="es-ES"/>
        </a:p>
      </dgm:t>
    </dgm:pt>
    <dgm:pt modelId="{8B8CF134-6E9A-4AE8-8BB8-1ECCC226C3C1}" type="sibTrans" cxnId="{734B11CD-80B6-4B01-9AE1-10F89A2E20D4}">
      <dgm:prSet/>
      <dgm:spPr/>
      <dgm:t>
        <a:bodyPr/>
        <a:lstStyle/>
        <a:p>
          <a:endParaRPr lang="es-ES"/>
        </a:p>
      </dgm:t>
    </dgm:pt>
    <dgm:pt modelId="{64D367C9-B18A-4E42-9746-358CADE48DAE}">
      <dgm:prSet phldrT="[Texto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(</a:t>
          </a:r>
          <a:r>
            <a:rPr lang="es-ES" i="1" dirty="0" smtClean="0">
              <a:solidFill>
                <a:schemeClr val="bg1"/>
              </a:solidFill>
            </a:rPr>
            <a:t>Planeamiento por parte del maestro/a</a:t>
          </a:r>
          <a:r>
            <a:rPr lang="es-ES" dirty="0" smtClean="0">
              <a:solidFill>
                <a:schemeClr val="bg1"/>
              </a:solidFill>
            </a:rPr>
            <a:t>)</a:t>
          </a:r>
          <a:endParaRPr lang="es-ES" dirty="0">
            <a:solidFill>
              <a:schemeClr val="bg1"/>
            </a:solidFill>
          </a:endParaRPr>
        </a:p>
      </dgm:t>
    </dgm:pt>
    <dgm:pt modelId="{597C905D-ADF8-46B5-BE48-03400F31A2EB}" type="parTrans" cxnId="{95DCC6A8-0AFC-49F1-8992-E99EB9663722}">
      <dgm:prSet/>
      <dgm:spPr/>
      <dgm:t>
        <a:bodyPr/>
        <a:lstStyle/>
        <a:p>
          <a:endParaRPr lang="es-ES"/>
        </a:p>
      </dgm:t>
    </dgm:pt>
    <dgm:pt modelId="{768BBC40-B966-4BE5-8FF4-693B80457922}" type="sibTrans" cxnId="{95DCC6A8-0AFC-49F1-8992-E99EB9663722}">
      <dgm:prSet/>
      <dgm:spPr/>
      <dgm:t>
        <a:bodyPr/>
        <a:lstStyle/>
        <a:p>
          <a:endParaRPr lang="es-ES"/>
        </a:p>
      </dgm:t>
    </dgm:pt>
    <dgm:pt modelId="{A0D64C41-9F9B-4696-B3C6-87439A9C500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A52653D1-A00C-4A24-A9CD-C27BAB771978}" type="parTrans" cxnId="{31890B33-AB72-494E-8DC0-B36284B5797E}">
      <dgm:prSet/>
      <dgm:spPr/>
      <dgm:t>
        <a:bodyPr/>
        <a:lstStyle/>
        <a:p>
          <a:endParaRPr lang="es-ES"/>
        </a:p>
      </dgm:t>
    </dgm:pt>
    <dgm:pt modelId="{10F3298A-7D9E-4DB9-B385-FD4E1FB73E1C}" type="sibTrans" cxnId="{31890B33-AB72-494E-8DC0-B36284B5797E}">
      <dgm:prSet/>
      <dgm:spPr/>
      <dgm:t>
        <a:bodyPr/>
        <a:lstStyle/>
        <a:p>
          <a:endParaRPr lang="es-ES"/>
        </a:p>
      </dgm:t>
    </dgm:pt>
    <dgm:pt modelId="{3EA1E5BC-F813-4F50-9443-2B5C733291C8}">
      <dgm:prSet phldrT="[Texto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 smtClean="0"/>
            <a:t>Definir necesidades de aprendizaje</a:t>
          </a:r>
          <a:endParaRPr lang="es-ES" dirty="0"/>
        </a:p>
      </dgm:t>
    </dgm:pt>
    <dgm:pt modelId="{313B4574-0DA8-4BCA-8A73-427A5729A0D1}" type="parTrans" cxnId="{D276D894-0364-4BB1-AF46-4069BC21F463}">
      <dgm:prSet/>
      <dgm:spPr/>
      <dgm:t>
        <a:bodyPr/>
        <a:lstStyle/>
        <a:p>
          <a:endParaRPr lang="es-ES"/>
        </a:p>
      </dgm:t>
    </dgm:pt>
    <dgm:pt modelId="{A72F5C1C-B481-4715-AFEF-69A34683E8E6}" type="sibTrans" cxnId="{D276D894-0364-4BB1-AF46-4069BC21F463}">
      <dgm:prSet/>
      <dgm:spPr/>
      <dgm:t>
        <a:bodyPr/>
        <a:lstStyle/>
        <a:p>
          <a:endParaRPr lang="es-ES"/>
        </a:p>
      </dgm:t>
    </dgm:pt>
    <dgm:pt modelId="{93C19824-7FBD-4E37-B831-EB507588392F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9B0240EF-702A-44E1-9BA4-1FFA33077518}" type="parTrans" cxnId="{5A4C546C-62C2-4517-9036-70512D3EB114}">
      <dgm:prSet/>
      <dgm:spPr/>
      <dgm:t>
        <a:bodyPr/>
        <a:lstStyle/>
        <a:p>
          <a:endParaRPr lang="es-ES"/>
        </a:p>
      </dgm:t>
    </dgm:pt>
    <dgm:pt modelId="{7E88B289-211E-4965-AEFD-924E36277C94}" type="sibTrans" cxnId="{5A4C546C-62C2-4517-9036-70512D3EB114}">
      <dgm:prSet/>
      <dgm:spPr/>
      <dgm:t>
        <a:bodyPr/>
        <a:lstStyle/>
        <a:p>
          <a:endParaRPr lang="es-ES"/>
        </a:p>
      </dgm:t>
    </dgm:pt>
    <dgm:pt modelId="{0F8B20BE-2022-40D4-896B-F21C2C015A9C}">
      <dgm:prSet phldrT="[Texto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 smtClean="0"/>
            <a:t>Formar grupos: tipos, criterios…</a:t>
          </a:r>
          <a:endParaRPr lang="es-ES" dirty="0"/>
        </a:p>
      </dgm:t>
    </dgm:pt>
    <dgm:pt modelId="{D7BD4C2D-9FE4-40D6-933F-359A85E82697}" type="parTrans" cxnId="{299655E7-FA9C-47BF-8C71-C0B2746BA426}">
      <dgm:prSet/>
      <dgm:spPr/>
      <dgm:t>
        <a:bodyPr/>
        <a:lstStyle/>
        <a:p>
          <a:endParaRPr lang="es-ES"/>
        </a:p>
      </dgm:t>
    </dgm:pt>
    <dgm:pt modelId="{E5266037-C9B4-42AC-88BE-1B242FE252E3}" type="sibTrans" cxnId="{299655E7-FA9C-47BF-8C71-C0B2746BA426}">
      <dgm:prSet/>
      <dgm:spPr/>
      <dgm:t>
        <a:bodyPr/>
        <a:lstStyle/>
        <a:p>
          <a:endParaRPr lang="es-ES"/>
        </a:p>
      </dgm:t>
    </dgm:pt>
    <dgm:pt modelId="{598AD123-7C9C-496D-9820-FA721681AA09}">
      <dgm:prSet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303CE709-9182-46EC-A85B-65AD2EB7AB51}" type="parTrans" cxnId="{C7F38C69-3E54-46AB-820F-601A15FCDD30}">
      <dgm:prSet/>
      <dgm:spPr/>
      <dgm:t>
        <a:bodyPr/>
        <a:lstStyle/>
        <a:p>
          <a:endParaRPr lang="es-ES"/>
        </a:p>
      </dgm:t>
    </dgm:pt>
    <dgm:pt modelId="{06E5D0BC-5A02-478A-A572-D42CFFBB82FA}" type="sibTrans" cxnId="{C7F38C69-3E54-46AB-820F-601A15FCDD30}">
      <dgm:prSet/>
      <dgm:spPr/>
      <dgm:t>
        <a:bodyPr/>
        <a:lstStyle/>
        <a:p>
          <a:endParaRPr lang="es-ES"/>
        </a:p>
      </dgm:t>
    </dgm:pt>
    <dgm:pt modelId="{59EEA33F-A8A3-4E00-B3EB-2B8A6D8F8061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 smtClean="0"/>
            <a:t>Definir proyecto</a:t>
          </a:r>
          <a:endParaRPr lang="es-ES" dirty="0"/>
        </a:p>
      </dgm:t>
    </dgm:pt>
    <dgm:pt modelId="{FAD19F7D-1D12-43C3-A9B0-DB728B00D41B}" type="parTrans" cxnId="{3BE85D65-2C9E-4FB5-9D89-BA4FDE227CF2}">
      <dgm:prSet/>
      <dgm:spPr/>
      <dgm:t>
        <a:bodyPr/>
        <a:lstStyle/>
        <a:p>
          <a:endParaRPr lang="es-ES"/>
        </a:p>
      </dgm:t>
    </dgm:pt>
    <dgm:pt modelId="{6E29D865-04CA-45C2-B233-D8CD3A790495}" type="sibTrans" cxnId="{3BE85D65-2C9E-4FB5-9D89-BA4FDE227CF2}">
      <dgm:prSet/>
      <dgm:spPr/>
      <dgm:t>
        <a:bodyPr/>
        <a:lstStyle/>
        <a:p>
          <a:endParaRPr lang="es-ES"/>
        </a:p>
      </dgm:t>
    </dgm:pt>
    <dgm:pt modelId="{893E5DB1-5203-4AC7-8C13-C1303D0CA390}" type="pres">
      <dgm:prSet presAssocID="{F79AA1E5-211B-4F1E-87C6-713824B386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967B33-AF73-493A-9F25-C321601ADB0B}" type="pres">
      <dgm:prSet presAssocID="{41B6D3C3-F864-4603-A5A6-732493B895E8}" presName="composite" presStyleCnt="0"/>
      <dgm:spPr/>
    </dgm:pt>
    <dgm:pt modelId="{345557A1-BD27-4E17-B6AF-CE4E754EFD78}" type="pres">
      <dgm:prSet presAssocID="{41B6D3C3-F864-4603-A5A6-732493B895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99BD8-F37B-42D7-829D-D671B0784CF5}" type="pres">
      <dgm:prSet presAssocID="{41B6D3C3-F864-4603-A5A6-732493B895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86474E-BE4B-48E0-850E-E7AB151CC4AA}" type="pres">
      <dgm:prSet presAssocID="{8B8CF134-6E9A-4AE8-8BB8-1ECCC226C3C1}" presName="sp" presStyleCnt="0"/>
      <dgm:spPr/>
    </dgm:pt>
    <dgm:pt modelId="{D3970EB0-570B-4021-BD0D-FA03743D4902}" type="pres">
      <dgm:prSet presAssocID="{598AD123-7C9C-496D-9820-FA721681AA09}" presName="composite" presStyleCnt="0"/>
      <dgm:spPr/>
    </dgm:pt>
    <dgm:pt modelId="{A4464A42-0530-457E-B0CC-1CC9ED6483CF}" type="pres">
      <dgm:prSet presAssocID="{598AD123-7C9C-496D-9820-FA721681AA0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9D457E-98BE-4D12-ADEA-F9930CC5CFF9}" type="pres">
      <dgm:prSet presAssocID="{598AD123-7C9C-496D-9820-FA721681AA0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77C64-70DB-4BD3-A93E-69ACA76F7A73}" type="pres">
      <dgm:prSet presAssocID="{06E5D0BC-5A02-478A-A572-D42CFFBB82FA}" presName="sp" presStyleCnt="0"/>
      <dgm:spPr/>
    </dgm:pt>
    <dgm:pt modelId="{CD45A678-7066-4945-B61E-30F50EA38FB7}" type="pres">
      <dgm:prSet presAssocID="{A0D64C41-9F9B-4696-B3C6-87439A9C5004}" presName="composite" presStyleCnt="0"/>
      <dgm:spPr/>
    </dgm:pt>
    <dgm:pt modelId="{A7BDCD65-31DF-49F1-8998-75D2683E2368}" type="pres">
      <dgm:prSet presAssocID="{A0D64C41-9F9B-4696-B3C6-87439A9C50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DA264-912A-40AD-B630-99687F6BDA77}" type="pres">
      <dgm:prSet presAssocID="{A0D64C41-9F9B-4696-B3C6-87439A9C500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3329AA-D940-43A2-9E01-4B35DB705360}" type="pres">
      <dgm:prSet presAssocID="{10F3298A-7D9E-4DB9-B385-FD4E1FB73E1C}" presName="sp" presStyleCnt="0"/>
      <dgm:spPr/>
    </dgm:pt>
    <dgm:pt modelId="{8FF3F471-E3BC-4CAB-A0B1-3A6BD8ACF191}" type="pres">
      <dgm:prSet presAssocID="{93C19824-7FBD-4E37-B831-EB507588392F}" presName="composite" presStyleCnt="0"/>
      <dgm:spPr/>
    </dgm:pt>
    <dgm:pt modelId="{C12BF6D0-F75F-4DC9-A732-4A2BDB12F51B}" type="pres">
      <dgm:prSet presAssocID="{93C19824-7FBD-4E37-B831-EB50758839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462C0E-B65C-413E-ACD0-D55F0AE4702B}" type="pres">
      <dgm:prSet presAssocID="{93C19824-7FBD-4E37-B831-EB50758839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85D65-2C9E-4FB5-9D89-BA4FDE227CF2}" srcId="{598AD123-7C9C-496D-9820-FA721681AA09}" destId="{59EEA33F-A8A3-4E00-B3EB-2B8A6D8F8061}" srcOrd="0" destOrd="0" parTransId="{FAD19F7D-1D12-43C3-A9B0-DB728B00D41B}" sibTransId="{6E29D865-04CA-45C2-B233-D8CD3A790495}"/>
    <dgm:cxn modelId="{C7F38C69-3E54-46AB-820F-601A15FCDD30}" srcId="{F79AA1E5-211B-4F1E-87C6-713824B3860E}" destId="{598AD123-7C9C-496D-9820-FA721681AA09}" srcOrd="1" destOrd="0" parTransId="{303CE709-9182-46EC-A85B-65AD2EB7AB51}" sibTransId="{06E5D0BC-5A02-478A-A572-D42CFFBB82FA}"/>
    <dgm:cxn modelId="{D276D894-0364-4BB1-AF46-4069BC21F463}" srcId="{A0D64C41-9F9B-4696-B3C6-87439A9C5004}" destId="{3EA1E5BC-F813-4F50-9443-2B5C733291C8}" srcOrd="0" destOrd="0" parTransId="{313B4574-0DA8-4BCA-8A73-427A5729A0D1}" sibTransId="{A72F5C1C-B481-4715-AFEF-69A34683E8E6}"/>
    <dgm:cxn modelId="{95DCC6A8-0AFC-49F1-8992-E99EB9663722}" srcId="{41B6D3C3-F864-4603-A5A6-732493B895E8}" destId="{64D367C9-B18A-4E42-9746-358CADE48DAE}" srcOrd="0" destOrd="0" parTransId="{597C905D-ADF8-46B5-BE48-03400F31A2EB}" sibTransId="{768BBC40-B966-4BE5-8FF4-693B80457922}"/>
    <dgm:cxn modelId="{7F7A46CC-22B0-4A6C-8049-A737ECD434FB}" type="presOf" srcId="{41B6D3C3-F864-4603-A5A6-732493B895E8}" destId="{345557A1-BD27-4E17-B6AF-CE4E754EFD78}" srcOrd="0" destOrd="0" presId="urn:microsoft.com/office/officeart/2005/8/layout/chevron2"/>
    <dgm:cxn modelId="{40641679-B076-4BC3-84B5-90927AB03BCA}" type="presOf" srcId="{F79AA1E5-211B-4F1E-87C6-713824B3860E}" destId="{893E5DB1-5203-4AC7-8C13-C1303D0CA390}" srcOrd="0" destOrd="0" presId="urn:microsoft.com/office/officeart/2005/8/layout/chevron2"/>
    <dgm:cxn modelId="{31890B33-AB72-494E-8DC0-B36284B5797E}" srcId="{F79AA1E5-211B-4F1E-87C6-713824B3860E}" destId="{A0D64C41-9F9B-4696-B3C6-87439A9C5004}" srcOrd="2" destOrd="0" parTransId="{A52653D1-A00C-4A24-A9CD-C27BAB771978}" sibTransId="{10F3298A-7D9E-4DB9-B385-FD4E1FB73E1C}"/>
    <dgm:cxn modelId="{299655E7-FA9C-47BF-8C71-C0B2746BA426}" srcId="{93C19824-7FBD-4E37-B831-EB507588392F}" destId="{0F8B20BE-2022-40D4-896B-F21C2C015A9C}" srcOrd="0" destOrd="0" parTransId="{D7BD4C2D-9FE4-40D6-933F-359A85E82697}" sibTransId="{E5266037-C9B4-42AC-88BE-1B242FE252E3}"/>
    <dgm:cxn modelId="{36798E66-5DA7-4A9A-8727-3EF81DA07B9B}" type="presOf" srcId="{93C19824-7FBD-4E37-B831-EB507588392F}" destId="{C12BF6D0-F75F-4DC9-A732-4A2BDB12F51B}" srcOrd="0" destOrd="0" presId="urn:microsoft.com/office/officeart/2005/8/layout/chevron2"/>
    <dgm:cxn modelId="{BE85C30B-A939-435A-BE3C-838EC563CA2F}" type="presOf" srcId="{A0D64C41-9F9B-4696-B3C6-87439A9C5004}" destId="{A7BDCD65-31DF-49F1-8998-75D2683E2368}" srcOrd="0" destOrd="0" presId="urn:microsoft.com/office/officeart/2005/8/layout/chevron2"/>
    <dgm:cxn modelId="{3006637A-C13B-428E-A126-C7F42A0F2D16}" type="presOf" srcId="{598AD123-7C9C-496D-9820-FA721681AA09}" destId="{A4464A42-0530-457E-B0CC-1CC9ED6483CF}" srcOrd="0" destOrd="0" presId="urn:microsoft.com/office/officeart/2005/8/layout/chevron2"/>
    <dgm:cxn modelId="{5A4C546C-62C2-4517-9036-70512D3EB114}" srcId="{F79AA1E5-211B-4F1E-87C6-713824B3860E}" destId="{93C19824-7FBD-4E37-B831-EB507588392F}" srcOrd="3" destOrd="0" parTransId="{9B0240EF-702A-44E1-9BA4-1FFA33077518}" sibTransId="{7E88B289-211E-4965-AEFD-924E36277C94}"/>
    <dgm:cxn modelId="{005D1A14-C319-4F38-9C02-FFC6C83B04B9}" type="presOf" srcId="{0F8B20BE-2022-40D4-896B-F21C2C015A9C}" destId="{EF462C0E-B65C-413E-ACD0-D55F0AE4702B}" srcOrd="0" destOrd="0" presId="urn:microsoft.com/office/officeart/2005/8/layout/chevron2"/>
    <dgm:cxn modelId="{0F209206-9EA8-4C0A-8A65-67F5F097F99D}" type="presOf" srcId="{59EEA33F-A8A3-4E00-B3EB-2B8A6D8F8061}" destId="{569D457E-98BE-4D12-ADEA-F9930CC5CFF9}" srcOrd="0" destOrd="0" presId="urn:microsoft.com/office/officeart/2005/8/layout/chevron2"/>
    <dgm:cxn modelId="{71BC5F76-A665-4DCF-993F-6543599B50A8}" type="presOf" srcId="{3EA1E5BC-F813-4F50-9443-2B5C733291C8}" destId="{1E5DA264-912A-40AD-B630-99687F6BDA77}" srcOrd="0" destOrd="0" presId="urn:microsoft.com/office/officeart/2005/8/layout/chevron2"/>
    <dgm:cxn modelId="{7316F541-A5A3-401F-80BD-B3DA957EA147}" type="presOf" srcId="{64D367C9-B18A-4E42-9746-358CADE48DAE}" destId="{DA999BD8-F37B-42D7-829D-D671B0784CF5}" srcOrd="0" destOrd="0" presId="urn:microsoft.com/office/officeart/2005/8/layout/chevron2"/>
    <dgm:cxn modelId="{734B11CD-80B6-4B01-9AE1-10F89A2E20D4}" srcId="{F79AA1E5-211B-4F1E-87C6-713824B3860E}" destId="{41B6D3C3-F864-4603-A5A6-732493B895E8}" srcOrd="0" destOrd="0" parTransId="{B92D75D2-C208-48ED-B2C0-EABBD5371EB6}" sibTransId="{8B8CF134-6E9A-4AE8-8BB8-1ECCC226C3C1}"/>
    <dgm:cxn modelId="{D760EF02-7C8E-4392-9BA7-746B2EF45D11}" type="presParOf" srcId="{893E5DB1-5203-4AC7-8C13-C1303D0CA390}" destId="{89967B33-AF73-493A-9F25-C321601ADB0B}" srcOrd="0" destOrd="0" presId="urn:microsoft.com/office/officeart/2005/8/layout/chevron2"/>
    <dgm:cxn modelId="{13FA9296-174E-4614-A5E9-1EE9CEB740D6}" type="presParOf" srcId="{89967B33-AF73-493A-9F25-C321601ADB0B}" destId="{345557A1-BD27-4E17-B6AF-CE4E754EFD78}" srcOrd="0" destOrd="0" presId="urn:microsoft.com/office/officeart/2005/8/layout/chevron2"/>
    <dgm:cxn modelId="{FCE790D4-2001-48C0-A234-EF3907577838}" type="presParOf" srcId="{89967B33-AF73-493A-9F25-C321601ADB0B}" destId="{DA999BD8-F37B-42D7-829D-D671B0784CF5}" srcOrd="1" destOrd="0" presId="urn:microsoft.com/office/officeart/2005/8/layout/chevron2"/>
    <dgm:cxn modelId="{9A365528-4138-4B6F-A68D-4B62F7E02B90}" type="presParOf" srcId="{893E5DB1-5203-4AC7-8C13-C1303D0CA390}" destId="{1C86474E-BE4B-48E0-850E-E7AB151CC4AA}" srcOrd="1" destOrd="0" presId="urn:microsoft.com/office/officeart/2005/8/layout/chevron2"/>
    <dgm:cxn modelId="{6DF44639-5913-41FB-8208-9F1E263375DF}" type="presParOf" srcId="{893E5DB1-5203-4AC7-8C13-C1303D0CA390}" destId="{D3970EB0-570B-4021-BD0D-FA03743D4902}" srcOrd="2" destOrd="0" presId="urn:microsoft.com/office/officeart/2005/8/layout/chevron2"/>
    <dgm:cxn modelId="{5D32F488-B93B-4120-B978-49DDA5CC9A2C}" type="presParOf" srcId="{D3970EB0-570B-4021-BD0D-FA03743D4902}" destId="{A4464A42-0530-457E-B0CC-1CC9ED6483CF}" srcOrd="0" destOrd="0" presId="urn:microsoft.com/office/officeart/2005/8/layout/chevron2"/>
    <dgm:cxn modelId="{697411C1-FEEA-491D-87C1-1FF1B21D22C5}" type="presParOf" srcId="{D3970EB0-570B-4021-BD0D-FA03743D4902}" destId="{569D457E-98BE-4D12-ADEA-F9930CC5CFF9}" srcOrd="1" destOrd="0" presId="urn:microsoft.com/office/officeart/2005/8/layout/chevron2"/>
    <dgm:cxn modelId="{29992FC1-52FC-4986-857D-2D3E5486A1BE}" type="presParOf" srcId="{893E5DB1-5203-4AC7-8C13-C1303D0CA390}" destId="{94C77C64-70DB-4BD3-A93E-69ACA76F7A73}" srcOrd="3" destOrd="0" presId="urn:microsoft.com/office/officeart/2005/8/layout/chevron2"/>
    <dgm:cxn modelId="{3D523271-481D-4A5A-AC82-CA5990DE840D}" type="presParOf" srcId="{893E5DB1-5203-4AC7-8C13-C1303D0CA390}" destId="{CD45A678-7066-4945-B61E-30F50EA38FB7}" srcOrd="4" destOrd="0" presId="urn:microsoft.com/office/officeart/2005/8/layout/chevron2"/>
    <dgm:cxn modelId="{0A4DFB00-1727-4699-A6C0-36CC85032355}" type="presParOf" srcId="{CD45A678-7066-4945-B61E-30F50EA38FB7}" destId="{A7BDCD65-31DF-49F1-8998-75D2683E2368}" srcOrd="0" destOrd="0" presId="urn:microsoft.com/office/officeart/2005/8/layout/chevron2"/>
    <dgm:cxn modelId="{45A27273-ED35-4C80-B096-9E8DFE90858D}" type="presParOf" srcId="{CD45A678-7066-4945-B61E-30F50EA38FB7}" destId="{1E5DA264-912A-40AD-B630-99687F6BDA77}" srcOrd="1" destOrd="0" presId="urn:microsoft.com/office/officeart/2005/8/layout/chevron2"/>
    <dgm:cxn modelId="{0D453A3F-10CF-4FB1-96F7-A9199EEECDD2}" type="presParOf" srcId="{893E5DB1-5203-4AC7-8C13-C1303D0CA390}" destId="{8A3329AA-D940-43A2-9E01-4B35DB705360}" srcOrd="5" destOrd="0" presId="urn:microsoft.com/office/officeart/2005/8/layout/chevron2"/>
    <dgm:cxn modelId="{88904A9A-B449-4D80-9AF7-E76406AF3F69}" type="presParOf" srcId="{893E5DB1-5203-4AC7-8C13-C1303D0CA390}" destId="{8FF3F471-E3BC-4CAB-A0B1-3A6BD8ACF191}" srcOrd="6" destOrd="0" presId="urn:microsoft.com/office/officeart/2005/8/layout/chevron2"/>
    <dgm:cxn modelId="{11E6B0F2-FD70-4CF2-9096-EE46C06BAAE5}" type="presParOf" srcId="{8FF3F471-E3BC-4CAB-A0B1-3A6BD8ACF191}" destId="{C12BF6D0-F75F-4DC9-A732-4A2BDB12F51B}" srcOrd="0" destOrd="0" presId="urn:microsoft.com/office/officeart/2005/8/layout/chevron2"/>
    <dgm:cxn modelId="{E9A755D6-4DD2-49A8-B986-A51613A55949}" type="presParOf" srcId="{8FF3F471-E3BC-4CAB-A0B1-3A6BD8ACF191}" destId="{EF462C0E-B65C-413E-ACD0-D55F0AE470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AED6E86-D6A0-413F-B699-E79A186EDBD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F73871-081B-4E39-A833-BCAD4562D701}">
      <dgm:prSet phldrT="[Texto]" phldr="1"/>
      <dgm:spPr/>
      <dgm:t>
        <a:bodyPr/>
        <a:lstStyle/>
        <a:p>
          <a:endParaRPr lang="es-ES"/>
        </a:p>
      </dgm:t>
    </dgm:pt>
    <dgm:pt modelId="{4E1064C2-5309-442D-A3FC-8BDD136B3F28}" type="parTrans" cxnId="{11301801-A338-4479-812D-4EBDF3F5953E}">
      <dgm:prSet/>
      <dgm:spPr/>
      <dgm:t>
        <a:bodyPr/>
        <a:lstStyle/>
        <a:p>
          <a:endParaRPr lang="es-ES"/>
        </a:p>
      </dgm:t>
    </dgm:pt>
    <dgm:pt modelId="{1D508252-3232-4765-9BD8-149AB5361E76}" type="sibTrans" cxnId="{11301801-A338-4479-812D-4EBDF3F5953E}">
      <dgm:prSet/>
      <dgm:spPr/>
      <dgm:t>
        <a:bodyPr/>
        <a:lstStyle/>
        <a:p>
          <a:endParaRPr lang="es-ES"/>
        </a:p>
      </dgm:t>
    </dgm:pt>
    <dgm:pt modelId="{54AD86E4-1168-4900-8C6F-EB4A51BFD5AA}">
      <dgm:prSet phldrT="[Texto]"/>
      <dgm:spPr/>
      <dgm:t>
        <a:bodyPr/>
        <a:lstStyle/>
        <a:p>
          <a:r>
            <a:rPr lang="es-ES" dirty="0" smtClean="0"/>
            <a:t>6. Análisis</a:t>
          </a:r>
          <a:endParaRPr lang="es-ES" dirty="0"/>
        </a:p>
      </dgm:t>
    </dgm:pt>
    <dgm:pt modelId="{DA33B1DE-CA55-4337-AD6C-7D1033AA2946}" type="parTrans" cxnId="{5CDE9529-C9BB-4EDC-B433-9D66BA6F4B39}">
      <dgm:prSet/>
      <dgm:spPr/>
      <dgm:t>
        <a:bodyPr/>
        <a:lstStyle/>
        <a:p>
          <a:endParaRPr lang="es-ES"/>
        </a:p>
      </dgm:t>
    </dgm:pt>
    <dgm:pt modelId="{4AC2D7F1-5EBF-4821-9E17-602C8FB55540}" type="sibTrans" cxnId="{5CDE9529-C9BB-4EDC-B433-9D66BA6F4B39}">
      <dgm:prSet/>
      <dgm:spPr/>
      <dgm:t>
        <a:bodyPr/>
        <a:lstStyle/>
        <a:p>
          <a:endParaRPr lang="es-ES"/>
        </a:p>
      </dgm:t>
    </dgm:pt>
    <dgm:pt modelId="{8019F052-EC89-4FB4-B9A4-0219BE34C15D}">
      <dgm:prSet phldrT="[Texto]" phldr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endParaRPr lang="es-ES" dirty="0"/>
        </a:p>
      </dgm:t>
    </dgm:pt>
    <dgm:pt modelId="{AD01ED46-2CD6-48F1-B339-B67D40AF89C2}" type="parTrans" cxnId="{ADB7CF10-9375-4E2F-BA17-C2C9A83D22E6}">
      <dgm:prSet/>
      <dgm:spPr/>
      <dgm:t>
        <a:bodyPr/>
        <a:lstStyle/>
        <a:p>
          <a:endParaRPr lang="es-ES"/>
        </a:p>
      </dgm:t>
    </dgm:pt>
    <dgm:pt modelId="{1E59B0EA-4D02-4B59-904E-E10298192F6F}" type="sibTrans" cxnId="{ADB7CF10-9375-4E2F-BA17-C2C9A83D22E6}">
      <dgm:prSet/>
      <dgm:spPr/>
      <dgm:t>
        <a:bodyPr/>
        <a:lstStyle/>
        <a:p>
          <a:endParaRPr lang="es-ES"/>
        </a:p>
      </dgm:t>
    </dgm:pt>
    <dgm:pt modelId="{2953411F-1328-4AE7-BBD8-D6E6908D1D88}">
      <dgm:prSet phldrT="[Texto]" phldr="1"/>
      <dgm:spPr/>
      <dgm:t>
        <a:bodyPr/>
        <a:lstStyle/>
        <a:p>
          <a:endParaRPr lang="es-ES"/>
        </a:p>
      </dgm:t>
    </dgm:pt>
    <dgm:pt modelId="{8221DF33-5EA0-445E-894C-F1DF27204452}" type="parTrans" cxnId="{E02E1255-CF80-4919-AA90-B3C516DFD227}">
      <dgm:prSet/>
      <dgm:spPr/>
      <dgm:t>
        <a:bodyPr/>
        <a:lstStyle/>
        <a:p>
          <a:endParaRPr lang="es-ES"/>
        </a:p>
      </dgm:t>
    </dgm:pt>
    <dgm:pt modelId="{FE85F4A4-332B-4205-BAFC-A4ADB28AB52D}" type="sibTrans" cxnId="{E02E1255-CF80-4919-AA90-B3C516DFD227}">
      <dgm:prSet/>
      <dgm:spPr/>
      <dgm:t>
        <a:bodyPr/>
        <a:lstStyle/>
        <a:p>
          <a:endParaRPr lang="es-ES"/>
        </a:p>
      </dgm:t>
    </dgm:pt>
    <dgm:pt modelId="{4DDEE70D-D5CF-426F-B3FE-C0E8637A8937}">
      <dgm:prSet phldrT="[Texto]" phldr="1"/>
      <dgm:spPr/>
      <dgm:t>
        <a:bodyPr/>
        <a:lstStyle/>
        <a:p>
          <a:endParaRPr lang="es-ES"/>
        </a:p>
      </dgm:t>
    </dgm:pt>
    <dgm:pt modelId="{3B138DFE-0CD3-4D80-9E50-1AD154B4F65E}" type="parTrans" cxnId="{46FAF765-AD40-4462-8C17-B89B78E02AFF}">
      <dgm:prSet/>
      <dgm:spPr/>
      <dgm:t>
        <a:bodyPr/>
        <a:lstStyle/>
        <a:p>
          <a:endParaRPr lang="es-ES"/>
        </a:p>
      </dgm:t>
    </dgm:pt>
    <dgm:pt modelId="{6B3DAD09-B7F0-4380-B164-B3F111F5BBA7}" type="sibTrans" cxnId="{46FAF765-AD40-4462-8C17-B89B78E02AFF}">
      <dgm:prSet/>
      <dgm:spPr/>
      <dgm:t>
        <a:bodyPr/>
        <a:lstStyle/>
        <a:p>
          <a:endParaRPr lang="es-ES"/>
        </a:p>
      </dgm:t>
    </dgm:pt>
    <dgm:pt modelId="{2F43869A-8414-4A65-81A3-BD1D388E4E04}">
      <dgm:prSet phldrT="[Texto]"/>
      <dgm:spPr/>
      <dgm:t>
        <a:bodyPr/>
        <a:lstStyle/>
        <a:p>
          <a:r>
            <a:rPr lang="es-ES" dirty="0" smtClean="0"/>
            <a:t>Resultado</a:t>
          </a:r>
          <a:endParaRPr lang="es-ES" dirty="0"/>
        </a:p>
      </dgm:t>
    </dgm:pt>
    <dgm:pt modelId="{6121C05B-5FF2-4166-9CFA-68A8DFFB646E}" type="parTrans" cxnId="{4E510B6F-031C-4458-B626-8BB340E1CBAE}">
      <dgm:prSet/>
      <dgm:spPr/>
      <dgm:t>
        <a:bodyPr/>
        <a:lstStyle/>
        <a:p>
          <a:endParaRPr lang="es-ES"/>
        </a:p>
      </dgm:t>
    </dgm:pt>
    <dgm:pt modelId="{D723C435-EF33-4D46-BC4D-14AD39F3BC60}" type="sibTrans" cxnId="{4E510B6F-031C-4458-B626-8BB340E1CBAE}">
      <dgm:prSet/>
      <dgm:spPr/>
      <dgm:t>
        <a:bodyPr/>
        <a:lstStyle/>
        <a:p>
          <a:endParaRPr lang="es-ES"/>
        </a:p>
      </dgm:t>
    </dgm:pt>
    <dgm:pt modelId="{86004E36-2F68-4981-B16B-478EBEBD9851}">
      <dgm:prSet phldrT="[Texto]" phldr="1"/>
      <dgm:spPr/>
      <dgm:t>
        <a:bodyPr/>
        <a:lstStyle/>
        <a:p>
          <a:endParaRPr lang="es-ES"/>
        </a:p>
      </dgm:t>
    </dgm:pt>
    <dgm:pt modelId="{8B2F2BFA-87FC-4B5B-A89C-3B8A25D8726F}" type="parTrans" cxnId="{04982117-D745-429C-93DB-EA1EA416FA71}">
      <dgm:prSet/>
      <dgm:spPr/>
      <dgm:t>
        <a:bodyPr/>
        <a:lstStyle/>
        <a:p>
          <a:endParaRPr lang="es-ES"/>
        </a:p>
      </dgm:t>
    </dgm:pt>
    <dgm:pt modelId="{08F26625-7F5A-47D2-8991-BA17EF2067DA}" type="sibTrans" cxnId="{04982117-D745-429C-93DB-EA1EA416FA71}">
      <dgm:prSet/>
      <dgm:spPr/>
      <dgm:t>
        <a:bodyPr/>
        <a:lstStyle/>
        <a:p>
          <a:endParaRPr lang="es-ES"/>
        </a:p>
      </dgm:t>
    </dgm:pt>
    <dgm:pt modelId="{F3B83F66-BDC7-48F3-B4A9-483639D4FF69}">
      <dgm:prSet phldrT="[Texto]" phldr="1"/>
      <dgm:spPr/>
      <dgm:t>
        <a:bodyPr/>
        <a:lstStyle/>
        <a:p>
          <a:endParaRPr lang="es-ES"/>
        </a:p>
      </dgm:t>
    </dgm:pt>
    <dgm:pt modelId="{2CE48D64-84E1-401C-A8BD-5959C5BF011B}" type="parTrans" cxnId="{808C317E-1073-462D-8197-61CE581A5D12}">
      <dgm:prSet/>
      <dgm:spPr/>
      <dgm:t>
        <a:bodyPr/>
        <a:lstStyle/>
        <a:p>
          <a:endParaRPr lang="es-ES"/>
        </a:p>
      </dgm:t>
    </dgm:pt>
    <dgm:pt modelId="{8D4A33D2-A646-4364-B653-CCA1B4137E6D}" type="sibTrans" cxnId="{808C317E-1073-462D-8197-61CE581A5D12}">
      <dgm:prSet/>
      <dgm:spPr/>
      <dgm:t>
        <a:bodyPr/>
        <a:lstStyle/>
        <a:p>
          <a:endParaRPr lang="es-ES"/>
        </a:p>
      </dgm:t>
    </dgm:pt>
    <dgm:pt modelId="{722ED14B-F91D-45E7-8410-B9EB0CF83681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OUTPUT</a:t>
          </a:r>
          <a:endParaRPr lang="es-ES" sz="1800" dirty="0">
            <a:solidFill>
              <a:schemeClr val="bg1"/>
            </a:solidFill>
          </a:endParaRPr>
        </a:p>
      </dgm:t>
    </dgm:pt>
    <dgm:pt modelId="{63539736-F439-403F-AB1E-37566DDDE9C6}" type="parTrans" cxnId="{0C09A223-1900-4756-A02E-D143699464C9}">
      <dgm:prSet/>
      <dgm:spPr/>
      <dgm:t>
        <a:bodyPr/>
        <a:lstStyle/>
        <a:p>
          <a:endParaRPr lang="es-ES"/>
        </a:p>
      </dgm:t>
    </dgm:pt>
    <dgm:pt modelId="{5A8E9C4C-5641-45A4-A294-C5947D72D19D}" type="sibTrans" cxnId="{0C09A223-1900-4756-A02E-D143699464C9}">
      <dgm:prSet/>
      <dgm:spPr/>
      <dgm:t>
        <a:bodyPr/>
        <a:lstStyle/>
        <a:p>
          <a:endParaRPr lang="es-ES"/>
        </a:p>
      </dgm:t>
    </dgm:pt>
    <dgm:pt modelId="{DEBE82AE-9816-451C-B599-2A2720B35CCB}" type="pres">
      <dgm:prSet presAssocID="{AAED6E86-D6A0-413F-B699-E79A186EDBD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9CBD9A-45AE-4C51-9BFD-9031D35DB1F1}" type="pres">
      <dgm:prSet presAssocID="{FAF73871-081B-4E39-A833-BCAD4562D701}" presName="horFlow" presStyleCnt="0"/>
      <dgm:spPr/>
    </dgm:pt>
    <dgm:pt modelId="{6D5E6101-F7FE-4CFD-8903-E0ABB6399093}" type="pres">
      <dgm:prSet presAssocID="{FAF73871-081B-4E39-A833-BCAD4562D701}" presName="bigChev" presStyleLbl="node1" presStyleIdx="0" presStyleCnt="3"/>
      <dgm:spPr/>
      <dgm:t>
        <a:bodyPr/>
        <a:lstStyle/>
        <a:p>
          <a:endParaRPr lang="es-ES"/>
        </a:p>
      </dgm:t>
    </dgm:pt>
    <dgm:pt modelId="{DD37DAF8-E4A6-4FF3-BBD0-3A424F6DB8F0}" type="pres">
      <dgm:prSet presAssocID="{DA33B1DE-CA55-4337-AD6C-7D1033AA2946}" presName="parTrans" presStyleCnt="0"/>
      <dgm:spPr/>
    </dgm:pt>
    <dgm:pt modelId="{4517477B-7A6F-4FBC-A80E-B4983C3F13B4}" type="pres">
      <dgm:prSet presAssocID="{54AD86E4-1168-4900-8C6F-EB4A51BFD5A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5A785-08BE-406B-AC20-8E94AE3D3E88}" type="pres">
      <dgm:prSet presAssocID="{4AC2D7F1-5EBF-4821-9E17-602C8FB55540}" presName="sibTrans" presStyleCnt="0"/>
      <dgm:spPr/>
    </dgm:pt>
    <dgm:pt modelId="{0D1826B4-7E41-4638-847F-4918D56B0F7C}" type="pres">
      <dgm:prSet presAssocID="{8019F052-EC89-4FB4-B9A4-0219BE34C15D}" presName="node" presStyleLbl="alignAccFollowNode1" presStyleIdx="1" presStyleCnt="6" custAng="2121633">
        <dgm:presLayoutVars>
          <dgm:bulletEnabled val="1"/>
        </dgm:presLayoutVars>
      </dgm:prSet>
      <dgm:spPr>
        <a:prstGeom prst="curvedDownArrow">
          <a:avLst/>
        </a:prstGeom>
      </dgm:spPr>
      <dgm:t>
        <a:bodyPr/>
        <a:lstStyle/>
        <a:p>
          <a:endParaRPr lang="es-ES"/>
        </a:p>
      </dgm:t>
    </dgm:pt>
    <dgm:pt modelId="{06CA3072-B60A-4088-8831-29B9A8701535}" type="pres">
      <dgm:prSet presAssocID="{FAF73871-081B-4E39-A833-BCAD4562D701}" presName="vSp" presStyleCnt="0"/>
      <dgm:spPr/>
    </dgm:pt>
    <dgm:pt modelId="{11B41616-AB98-46E6-8124-A371A52498C1}" type="pres">
      <dgm:prSet presAssocID="{2953411F-1328-4AE7-BBD8-D6E6908D1D88}" presName="horFlow" presStyleCnt="0"/>
      <dgm:spPr/>
    </dgm:pt>
    <dgm:pt modelId="{5F805E06-29E4-4E4A-8FEA-1E00E4181CAF}" type="pres">
      <dgm:prSet presAssocID="{2953411F-1328-4AE7-BBD8-D6E6908D1D88}" presName="bigChev" presStyleLbl="node1" presStyleIdx="1" presStyleCnt="3"/>
      <dgm:spPr/>
      <dgm:t>
        <a:bodyPr/>
        <a:lstStyle/>
        <a:p>
          <a:endParaRPr lang="es-ES"/>
        </a:p>
      </dgm:t>
    </dgm:pt>
    <dgm:pt modelId="{494ED1F1-ED0B-43ED-8D4C-67346E94561A}" type="pres">
      <dgm:prSet presAssocID="{3B138DFE-0CD3-4D80-9E50-1AD154B4F65E}" presName="parTrans" presStyleCnt="0"/>
      <dgm:spPr/>
    </dgm:pt>
    <dgm:pt modelId="{A30FD997-B837-4EE7-8066-60FCE8F76F88}" type="pres">
      <dgm:prSet presAssocID="{4DDEE70D-D5CF-426F-B3FE-C0E8637A893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8A113D-438F-4558-A587-5131C9F1D52E}" type="pres">
      <dgm:prSet presAssocID="{6B3DAD09-B7F0-4380-B164-B3F111F5BBA7}" presName="sibTrans" presStyleCnt="0"/>
      <dgm:spPr/>
    </dgm:pt>
    <dgm:pt modelId="{D68285CF-8222-46F5-96CE-1E747ECAE1DF}" type="pres">
      <dgm:prSet presAssocID="{2F43869A-8414-4A65-81A3-BD1D388E4E0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71D6E-C159-4913-ABD1-F76E5B73AA15}" type="pres">
      <dgm:prSet presAssocID="{2953411F-1328-4AE7-BBD8-D6E6908D1D88}" presName="vSp" presStyleCnt="0"/>
      <dgm:spPr/>
    </dgm:pt>
    <dgm:pt modelId="{CFC760C9-1B5B-48C0-8BE5-2E7B9A970ACE}" type="pres">
      <dgm:prSet presAssocID="{86004E36-2F68-4981-B16B-478EBEBD9851}" presName="horFlow" presStyleCnt="0"/>
      <dgm:spPr/>
    </dgm:pt>
    <dgm:pt modelId="{9A1B7A06-0AE0-4216-A774-1B851648306A}" type="pres">
      <dgm:prSet presAssocID="{86004E36-2F68-4981-B16B-478EBEBD9851}" presName="bigChev" presStyleLbl="node1" presStyleIdx="2" presStyleCnt="3"/>
      <dgm:spPr/>
      <dgm:t>
        <a:bodyPr/>
        <a:lstStyle/>
        <a:p>
          <a:endParaRPr lang="es-ES"/>
        </a:p>
      </dgm:t>
    </dgm:pt>
    <dgm:pt modelId="{72CA421B-7EEF-41A0-9405-6DBD0C20B358}" type="pres">
      <dgm:prSet presAssocID="{2CE48D64-84E1-401C-A8BD-5959C5BF011B}" presName="parTrans" presStyleCnt="0"/>
      <dgm:spPr/>
    </dgm:pt>
    <dgm:pt modelId="{BF87BCBB-00C6-475E-B677-0D33CFF2CD5B}" type="pres">
      <dgm:prSet presAssocID="{F3B83F66-BDC7-48F3-B4A9-483639D4FF6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94E27-8EDA-4A6E-80D5-D405CC7AB490}" type="pres">
      <dgm:prSet presAssocID="{8D4A33D2-A646-4364-B653-CCA1B4137E6D}" presName="sibTrans" presStyleCnt="0"/>
      <dgm:spPr/>
    </dgm:pt>
    <dgm:pt modelId="{385A7C1A-0673-410C-AD56-0BC4B6E88F9D}" type="pres">
      <dgm:prSet presAssocID="{722ED14B-F91D-45E7-8410-B9EB0CF83681}" presName="node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0C09A223-1900-4756-A02E-D143699464C9}" srcId="{86004E36-2F68-4981-B16B-478EBEBD9851}" destId="{722ED14B-F91D-45E7-8410-B9EB0CF83681}" srcOrd="1" destOrd="0" parTransId="{63539736-F439-403F-AB1E-37566DDDE9C6}" sibTransId="{5A8E9C4C-5641-45A4-A294-C5947D72D19D}"/>
    <dgm:cxn modelId="{E02E1255-CF80-4919-AA90-B3C516DFD227}" srcId="{AAED6E86-D6A0-413F-B699-E79A186EDBDC}" destId="{2953411F-1328-4AE7-BBD8-D6E6908D1D88}" srcOrd="1" destOrd="0" parTransId="{8221DF33-5EA0-445E-894C-F1DF27204452}" sibTransId="{FE85F4A4-332B-4205-BAFC-A4ADB28AB52D}"/>
    <dgm:cxn modelId="{E8DC5E01-13D8-40DB-BF87-25266B0E631D}" type="presOf" srcId="{86004E36-2F68-4981-B16B-478EBEBD9851}" destId="{9A1B7A06-0AE0-4216-A774-1B851648306A}" srcOrd="0" destOrd="0" presId="urn:microsoft.com/office/officeart/2005/8/layout/lProcess3"/>
    <dgm:cxn modelId="{013E607D-2F8F-4DDB-B683-ACF7DAFD38B9}" type="presOf" srcId="{FAF73871-081B-4E39-A833-BCAD4562D701}" destId="{6D5E6101-F7FE-4CFD-8903-E0ABB6399093}" srcOrd="0" destOrd="0" presId="urn:microsoft.com/office/officeart/2005/8/layout/lProcess3"/>
    <dgm:cxn modelId="{7D5E88F2-3EB5-480F-B17A-7739C3B17DD1}" type="presOf" srcId="{F3B83F66-BDC7-48F3-B4A9-483639D4FF69}" destId="{BF87BCBB-00C6-475E-B677-0D33CFF2CD5B}" srcOrd="0" destOrd="0" presId="urn:microsoft.com/office/officeart/2005/8/layout/lProcess3"/>
    <dgm:cxn modelId="{69951F09-A3C3-4340-866D-967A595BC9FD}" type="presOf" srcId="{AAED6E86-D6A0-413F-B699-E79A186EDBDC}" destId="{DEBE82AE-9816-451C-B599-2A2720B35CCB}" srcOrd="0" destOrd="0" presId="urn:microsoft.com/office/officeart/2005/8/layout/lProcess3"/>
    <dgm:cxn modelId="{E9E431AF-D473-443D-8121-44C34F4A0C07}" type="presOf" srcId="{722ED14B-F91D-45E7-8410-B9EB0CF83681}" destId="{385A7C1A-0673-410C-AD56-0BC4B6E88F9D}" srcOrd="0" destOrd="0" presId="urn:microsoft.com/office/officeart/2005/8/layout/lProcess3"/>
    <dgm:cxn modelId="{6CC82D0F-1799-4C8B-B5A5-07EFFD500475}" type="presOf" srcId="{2953411F-1328-4AE7-BBD8-D6E6908D1D88}" destId="{5F805E06-29E4-4E4A-8FEA-1E00E4181CAF}" srcOrd="0" destOrd="0" presId="urn:microsoft.com/office/officeart/2005/8/layout/lProcess3"/>
    <dgm:cxn modelId="{4E510B6F-031C-4458-B626-8BB340E1CBAE}" srcId="{2953411F-1328-4AE7-BBD8-D6E6908D1D88}" destId="{2F43869A-8414-4A65-81A3-BD1D388E4E04}" srcOrd="1" destOrd="0" parTransId="{6121C05B-5FF2-4166-9CFA-68A8DFFB646E}" sibTransId="{D723C435-EF33-4D46-BC4D-14AD39F3BC60}"/>
    <dgm:cxn modelId="{460D7CD4-B607-4118-BEC3-4B4CD85AFEAA}" type="presOf" srcId="{54AD86E4-1168-4900-8C6F-EB4A51BFD5AA}" destId="{4517477B-7A6F-4FBC-A80E-B4983C3F13B4}" srcOrd="0" destOrd="0" presId="urn:microsoft.com/office/officeart/2005/8/layout/lProcess3"/>
    <dgm:cxn modelId="{808C317E-1073-462D-8197-61CE581A5D12}" srcId="{86004E36-2F68-4981-B16B-478EBEBD9851}" destId="{F3B83F66-BDC7-48F3-B4A9-483639D4FF69}" srcOrd="0" destOrd="0" parTransId="{2CE48D64-84E1-401C-A8BD-5959C5BF011B}" sibTransId="{8D4A33D2-A646-4364-B653-CCA1B4137E6D}"/>
    <dgm:cxn modelId="{4FA3F5DD-A7D7-4056-B0E4-8C6DFE3A4330}" type="presOf" srcId="{4DDEE70D-D5CF-426F-B3FE-C0E8637A8937}" destId="{A30FD997-B837-4EE7-8066-60FCE8F76F88}" srcOrd="0" destOrd="0" presId="urn:microsoft.com/office/officeart/2005/8/layout/lProcess3"/>
    <dgm:cxn modelId="{11301801-A338-4479-812D-4EBDF3F5953E}" srcId="{AAED6E86-D6A0-413F-B699-E79A186EDBDC}" destId="{FAF73871-081B-4E39-A833-BCAD4562D701}" srcOrd="0" destOrd="0" parTransId="{4E1064C2-5309-442D-A3FC-8BDD136B3F28}" sibTransId="{1D508252-3232-4765-9BD8-149AB5361E76}"/>
    <dgm:cxn modelId="{5CDE9529-C9BB-4EDC-B433-9D66BA6F4B39}" srcId="{FAF73871-081B-4E39-A833-BCAD4562D701}" destId="{54AD86E4-1168-4900-8C6F-EB4A51BFD5AA}" srcOrd="0" destOrd="0" parTransId="{DA33B1DE-CA55-4337-AD6C-7D1033AA2946}" sibTransId="{4AC2D7F1-5EBF-4821-9E17-602C8FB55540}"/>
    <dgm:cxn modelId="{AF582E40-F1E5-40B9-A295-2523FFB6C412}" type="presOf" srcId="{2F43869A-8414-4A65-81A3-BD1D388E4E04}" destId="{D68285CF-8222-46F5-96CE-1E747ECAE1DF}" srcOrd="0" destOrd="0" presId="urn:microsoft.com/office/officeart/2005/8/layout/lProcess3"/>
    <dgm:cxn modelId="{ADB7CF10-9375-4E2F-BA17-C2C9A83D22E6}" srcId="{FAF73871-081B-4E39-A833-BCAD4562D701}" destId="{8019F052-EC89-4FB4-B9A4-0219BE34C15D}" srcOrd="1" destOrd="0" parTransId="{AD01ED46-2CD6-48F1-B339-B67D40AF89C2}" sibTransId="{1E59B0EA-4D02-4B59-904E-E10298192F6F}"/>
    <dgm:cxn modelId="{46FAF765-AD40-4462-8C17-B89B78E02AFF}" srcId="{2953411F-1328-4AE7-BBD8-D6E6908D1D88}" destId="{4DDEE70D-D5CF-426F-B3FE-C0E8637A8937}" srcOrd="0" destOrd="0" parTransId="{3B138DFE-0CD3-4D80-9E50-1AD154B4F65E}" sibTransId="{6B3DAD09-B7F0-4380-B164-B3F111F5BBA7}"/>
    <dgm:cxn modelId="{04982117-D745-429C-93DB-EA1EA416FA71}" srcId="{AAED6E86-D6A0-413F-B699-E79A186EDBDC}" destId="{86004E36-2F68-4981-B16B-478EBEBD9851}" srcOrd="2" destOrd="0" parTransId="{8B2F2BFA-87FC-4B5B-A89C-3B8A25D8726F}" sibTransId="{08F26625-7F5A-47D2-8991-BA17EF2067DA}"/>
    <dgm:cxn modelId="{2D36D571-4503-4726-9473-8A52626C9EF2}" type="presOf" srcId="{8019F052-EC89-4FB4-B9A4-0219BE34C15D}" destId="{0D1826B4-7E41-4638-847F-4918D56B0F7C}" srcOrd="0" destOrd="0" presId="urn:microsoft.com/office/officeart/2005/8/layout/lProcess3"/>
    <dgm:cxn modelId="{22AAA6EC-CC6B-481F-8A42-AFB7BA328404}" type="presParOf" srcId="{DEBE82AE-9816-451C-B599-2A2720B35CCB}" destId="{3A9CBD9A-45AE-4C51-9BFD-9031D35DB1F1}" srcOrd="0" destOrd="0" presId="urn:microsoft.com/office/officeart/2005/8/layout/lProcess3"/>
    <dgm:cxn modelId="{F1C49C32-9711-4FBB-B257-3FD0123B1E50}" type="presParOf" srcId="{3A9CBD9A-45AE-4C51-9BFD-9031D35DB1F1}" destId="{6D5E6101-F7FE-4CFD-8903-E0ABB6399093}" srcOrd="0" destOrd="0" presId="urn:microsoft.com/office/officeart/2005/8/layout/lProcess3"/>
    <dgm:cxn modelId="{96104D67-6E96-4C59-9A33-F28706B539C5}" type="presParOf" srcId="{3A9CBD9A-45AE-4C51-9BFD-9031D35DB1F1}" destId="{DD37DAF8-E4A6-4FF3-BBD0-3A424F6DB8F0}" srcOrd="1" destOrd="0" presId="urn:microsoft.com/office/officeart/2005/8/layout/lProcess3"/>
    <dgm:cxn modelId="{100B6D4B-5584-446B-8443-7AB392DE8E5C}" type="presParOf" srcId="{3A9CBD9A-45AE-4C51-9BFD-9031D35DB1F1}" destId="{4517477B-7A6F-4FBC-A80E-B4983C3F13B4}" srcOrd="2" destOrd="0" presId="urn:microsoft.com/office/officeart/2005/8/layout/lProcess3"/>
    <dgm:cxn modelId="{15080E90-10F7-442A-BE79-9716C27CCA53}" type="presParOf" srcId="{3A9CBD9A-45AE-4C51-9BFD-9031D35DB1F1}" destId="{BED5A785-08BE-406B-AC20-8E94AE3D3E88}" srcOrd="3" destOrd="0" presId="urn:microsoft.com/office/officeart/2005/8/layout/lProcess3"/>
    <dgm:cxn modelId="{4895BF1E-5FE6-428D-A281-CD8102118469}" type="presParOf" srcId="{3A9CBD9A-45AE-4C51-9BFD-9031D35DB1F1}" destId="{0D1826B4-7E41-4638-847F-4918D56B0F7C}" srcOrd="4" destOrd="0" presId="urn:microsoft.com/office/officeart/2005/8/layout/lProcess3"/>
    <dgm:cxn modelId="{A74F51AB-6860-4B7F-840E-ED3799462BAF}" type="presParOf" srcId="{DEBE82AE-9816-451C-B599-2A2720B35CCB}" destId="{06CA3072-B60A-4088-8831-29B9A8701535}" srcOrd="1" destOrd="0" presId="urn:microsoft.com/office/officeart/2005/8/layout/lProcess3"/>
    <dgm:cxn modelId="{489C5A26-4D2E-495C-8138-07EE94CE892E}" type="presParOf" srcId="{DEBE82AE-9816-451C-B599-2A2720B35CCB}" destId="{11B41616-AB98-46E6-8124-A371A52498C1}" srcOrd="2" destOrd="0" presId="urn:microsoft.com/office/officeart/2005/8/layout/lProcess3"/>
    <dgm:cxn modelId="{B0290C23-76D2-443F-A53A-4EC2A6CF751E}" type="presParOf" srcId="{11B41616-AB98-46E6-8124-A371A52498C1}" destId="{5F805E06-29E4-4E4A-8FEA-1E00E4181CAF}" srcOrd="0" destOrd="0" presId="urn:microsoft.com/office/officeart/2005/8/layout/lProcess3"/>
    <dgm:cxn modelId="{3BEF00A8-C42B-4635-8045-D9D2AF63C2FF}" type="presParOf" srcId="{11B41616-AB98-46E6-8124-A371A52498C1}" destId="{494ED1F1-ED0B-43ED-8D4C-67346E94561A}" srcOrd="1" destOrd="0" presId="urn:microsoft.com/office/officeart/2005/8/layout/lProcess3"/>
    <dgm:cxn modelId="{2462DD77-602C-40CF-A356-5D637A2F4737}" type="presParOf" srcId="{11B41616-AB98-46E6-8124-A371A52498C1}" destId="{A30FD997-B837-4EE7-8066-60FCE8F76F88}" srcOrd="2" destOrd="0" presId="urn:microsoft.com/office/officeart/2005/8/layout/lProcess3"/>
    <dgm:cxn modelId="{79270280-CA79-4DC2-B0EC-0D331D981EAA}" type="presParOf" srcId="{11B41616-AB98-46E6-8124-A371A52498C1}" destId="{9C8A113D-438F-4558-A587-5131C9F1D52E}" srcOrd="3" destOrd="0" presId="urn:microsoft.com/office/officeart/2005/8/layout/lProcess3"/>
    <dgm:cxn modelId="{FC36AA86-8A67-4F81-8574-E7C93F1A60BE}" type="presParOf" srcId="{11B41616-AB98-46E6-8124-A371A52498C1}" destId="{D68285CF-8222-46F5-96CE-1E747ECAE1DF}" srcOrd="4" destOrd="0" presId="urn:microsoft.com/office/officeart/2005/8/layout/lProcess3"/>
    <dgm:cxn modelId="{C79C9E62-1C8C-4A39-A4EC-843729A09EA9}" type="presParOf" srcId="{DEBE82AE-9816-451C-B599-2A2720B35CCB}" destId="{37971D6E-C159-4913-ABD1-F76E5B73AA15}" srcOrd="3" destOrd="0" presId="urn:microsoft.com/office/officeart/2005/8/layout/lProcess3"/>
    <dgm:cxn modelId="{DEC65800-E7DE-4CCE-BEE9-4F8FD495545C}" type="presParOf" srcId="{DEBE82AE-9816-451C-B599-2A2720B35CCB}" destId="{CFC760C9-1B5B-48C0-8BE5-2E7B9A970ACE}" srcOrd="4" destOrd="0" presId="urn:microsoft.com/office/officeart/2005/8/layout/lProcess3"/>
    <dgm:cxn modelId="{CA38A22C-CB63-44AA-8643-DC5C910E9CD7}" type="presParOf" srcId="{CFC760C9-1B5B-48C0-8BE5-2E7B9A970ACE}" destId="{9A1B7A06-0AE0-4216-A774-1B851648306A}" srcOrd="0" destOrd="0" presId="urn:microsoft.com/office/officeart/2005/8/layout/lProcess3"/>
    <dgm:cxn modelId="{F1AFA76A-5264-42AF-AED5-BB01A5E0C2C6}" type="presParOf" srcId="{CFC760C9-1B5B-48C0-8BE5-2E7B9A970ACE}" destId="{72CA421B-7EEF-41A0-9405-6DBD0C20B358}" srcOrd="1" destOrd="0" presId="urn:microsoft.com/office/officeart/2005/8/layout/lProcess3"/>
    <dgm:cxn modelId="{A8CDC5F4-397C-48CB-BE33-52F74217B15F}" type="presParOf" srcId="{CFC760C9-1B5B-48C0-8BE5-2E7B9A970ACE}" destId="{BF87BCBB-00C6-475E-B677-0D33CFF2CD5B}" srcOrd="2" destOrd="0" presId="urn:microsoft.com/office/officeart/2005/8/layout/lProcess3"/>
    <dgm:cxn modelId="{BCA992B9-AB2B-45C6-8F21-AAB9C659D57D}" type="presParOf" srcId="{CFC760C9-1B5B-48C0-8BE5-2E7B9A970ACE}" destId="{2E594E27-8EDA-4A6E-80D5-D405CC7AB490}" srcOrd="3" destOrd="0" presId="urn:microsoft.com/office/officeart/2005/8/layout/lProcess3"/>
    <dgm:cxn modelId="{15BA0B9B-A57C-4682-8198-F69017112C43}" type="presParOf" srcId="{CFC760C9-1B5B-48C0-8BE5-2E7B9A970ACE}" destId="{385A7C1A-0673-410C-AD56-0BC4B6E88F9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51AF1C-7EFF-40CE-B30D-6A32836FE4E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2C45D-F0D4-401A-B00C-AAFCBEF1E969}">
      <dgm:prSet phldrT="[Texto]"/>
      <dgm:spPr/>
      <dgm:t>
        <a:bodyPr/>
        <a:lstStyle/>
        <a:p>
          <a:r>
            <a:rPr lang="es-ES" dirty="0" smtClean="0"/>
            <a:t>Definición de objetivos</a:t>
          </a:r>
          <a:endParaRPr lang="es-ES" dirty="0"/>
        </a:p>
      </dgm:t>
    </dgm:pt>
    <dgm:pt modelId="{97B635E4-019E-40EF-920C-90DAE1B7A7AC}" type="parTrans" cxnId="{70F5B0A8-1306-481D-8897-8E11C45A6115}">
      <dgm:prSet/>
      <dgm:spPr/>
      <dgm:t>
        <a:bodyPr/>
        <a:lstStyle/>
        <a:p>
          <a:endParaRPr lang="es-ES"/>
        </a:p>
      </dgm:t>
    </dgm:pt>
    <dgm:pt modelId="{715178F3-FC37-4EEA-AEA0-FB5F65EED533}" type="sibTrans" cxnId="{70F5B0A8-1306-481D-8897-8E11C45A6115}">
      <dgm:prSet/>
      <dgm:spPr/>
      <dgm:t>
        <a:bodyPr/>
        <a:lstStyle/>
        <a:p>
          <a:endParaRPr lang="es-ES"/>
        </a:p>
      </dgm:t>
    </dgm:pt>
    <dgm:pt modelId="{26D448A8-ECA9-46F4-88A9-E81656729513}">
      <dgm:prSet phldrT="[Texto]"/>
      <dgm:spPr/>
      <dgm:t>
        <a:bodyPr/>
        <a:lstStyle/>
        <a:p>
          <a:r>
            <a:rPr lang="es-ES" dirty="0" smtClean="0"/>
            <a:t>Del maestro/a</a:t>
          </a:r>
          <a:endParaRPr lang="es-ES" dirty="0"/>
        </a:p>
      </dgm:t>
    </dgm:pt>
    <dgm:pt modelId="{3CB380E5-33BA-4C27-A7EC-01DE2BB356C9}" type="parTrans" cxnId="{2EE502A2-68B0-4DE1-BECD-B29AA4C54346}">
      <dgm:prSet/>
      <dgm:spPr/>
      <dgm:t>
        <a:bodyPr/>
        <a:lstStyle/>
        <a:p>
          <a:endParaRPr lang="es-ES"/>
        </a:p>
      </dgm:t>
    </dgm:pt>
    <dgm:pt modelId="{347EF65D-ED33-4EA1-9140-3BCAC29C744B}" type="sibTrans" cxnId="{2EE502A2-68B0-4DE1-BECD-B29AA4C54346}">
      <dgm:prSet/>
      <dgm:spPr/>
      <dgm:t>
        <a:bodyPr/>
        <a:lstStyle/>
        <a:p>
          <a:endParaRPr lang="es-ES"/>
        </a:p>
      </dgm:t>
    </dgm:pt>
    <dgm:pt modelId="{3B0F0CA2-37D7-40C4-828F-8D7AD093525D}">
      <dgm:prSet phldrT="[Texto]"/>
      <dgm:spPr/>
      <dgm:t>
        <a:bodyPr/>
        <a:lstStyle/>
        <a:p>
          <a:r>
            <a:rPr lang="es-ES" dirty="0" smtClean="0"/>
            <a:t>Curriculares</a:t>
          </a:r>
          <a:endParaRPr lang="es-ES" dirty="0"/>
        </a:p>
      </dgm:t>
    </dgm:pt>
    <dgm:pt modelId="{17F991AD-0ADC-4755-9E47-544220582C9B}" type="parTrans" cxnId="{E2980CB3-9EA0-4232-93C9-B475ED12F60B}">
      <dgm:prSet/>
      <dgm:spPr/>
      <dgm:t>
        <a:bodyPr/>
        <a:lstStyle/>
        <a:p>
          <a:endParaRPr lang="es-ES"/>
        </a:p>
      </dgm:t>
    </dgm:pt>
    <dgm:pt modelId="{B7B1E049-2DF8-4BED-BD91-AAC9B6F6F8E7}" type="sibTrans" cxnId="{E2980CB3-9EA0-4232-93C9-B475ED12F60B}">
      <dgm:prSet/>
      <dgm:spPr/>
      <dgm:t>
        <a:bodyPr/>
        <a:lstStyle/>
        <a:p>
          <a:endParaRPr lang="es-ES"/>
        </a:p>
      </dgm:t>
    </dgm:pt>
    <dgm:pt modelId="{84DE8135-05FD-4D71-A48F-310B3867F358}">
      <dgm:prSet phldrT="[Texto]"/>
      <dgm:spPr/>
      <dgm:t>
        <a:bodyPr/>
        <a:lstStyle/>
        <a:p>
          <a:r>
            <a:rPr lang="es-ES" dirty="0" smtClean="0"/>
            <a:t>Selección del tema</a:t>
          </a:r>
          <a:endParaRPr lang="es-ES" dirty="0"/>
        </a:p>
      </dgm:t>
    </dgm:pt>
    <dgm:pt modelId="{00E8B832-23FC-4DCC-80DF-2883E303978E}" type="parTrans" cxnId="{D3E23825-A1EB-4CDB-B9E1-0A2BBBB0B1AB}">
      <dgm:prSet/>
      <dgm:spPr/>
      <dgm:t>
        <a:bodyPr/>
        <a:lstStyle/>
        <a:p>
          <a:endParaRPr lang="es-ES"/>
        </a:p>
      </dgm:t>
    </dgm:pt>
    <dgm:pt modelId="{9757F337-62A6-43BD-B2A5-84D668FD34AF}" type="sibTrans" cxnId="{D3E23825-A1EB-4CDB-B9E1-0A2BBBB0B1AB}">
      <dgm:prSet/>
      <dgm:spPr/>
      <dgm:t>
        <a:bodyPr/>
        <a:lstStyle/>
        <a:p>
          <a:endParaRPr lang="es-ES"/>
        </a:p>
      </dgm:t>
    </dgm:pt>
    <dgm:pt modelId="{4099DB2A-710A-4615-8B2F-2735851D1BBC}">
      <dgm:prSet phldrT="[Texto]"/>
      <dgm:spPr/>
      <dgm:t>
        <a:bodyPr/>
        <a:lstStyle/>
        <a:p>
          <a:r>
            <a:rPr lang="es-ES" dirty="0" smtClean="0"/>
            <a:t>Si no se hace con el alumnado</a:t>
          </a:r>
          <a:endParaRPr lang="es-ES" dirty="0"/>
        </a:p>
      </dgm:t>
    </dgm:pt>
    <dgm:pt modelId="{958E9F2E-56B4-436F-8DFE-E2A4D6D97BA6}" type="parTrans" cxnId="{16AB1258-0F03-4617-9B9D-FDC7BE2564DD}">
      <dgm:prSet/>
      <dgm:spPr/>
      <dgm:t>
        <a:bodyPr/>
        <a:lstStyle/>
        <a:p>
          <a:endParaRPr lang="es-ES"/>
        </a:p>
      </dgm:t>
    </dgm:pt>
    <dgm:pt modelId="{8BE29E90-A844-46B3-9E43-27F176E1382F}" type="sibTrans" cxnId="{16AB1258-0F03-4617-9B9D-FDC7BE2564DD}">
      <dgm:prSet/>
      <dgm:spPr/>
      <dgm:t>
        <a:bodyPr/>
        <a:lstStyle/>
        <a:p>
          <a:endParaRPr lang="es-ES"/>
        </a:p>
      </dgm:t>
    </dgm:pt>
    <dgm:pt modelId="{31624117-CFBB-4625-9645-BA9B2BD3E2F5}">
      <dgm:prSet phldrT="[Texto]"/>
      <dgm:spPr/>
      <dgm:t>
        <a:bodyPr/>
        <a:lstStyle/>
        <a:p>
          <a:r>
            <a:rPr lang="es-ES" dirty="0" smtClean="0"/>
            <a:t>Contenidos curriculares</a:t>
          </a:r>
          <a:endParaRPr lang="es-ES" dirty="0"/>
        </a:p>
      </dgm:t>
    </dgm:pt>
    <dgm:pt modelId="{28EFB3C8-370B-4B71-8862-9D67802CE1CC}" type="parTrans" cxnId="{5311BF81-F43F-499A-954C-A102B85D1303}">
      <dgm:prSet/>
      <dgm:spPr/>
      <dgm:t>
        <a:bodyPr/>
        <a:lstStyle/>
        <a:p>
          <a:endParaRPr lang="es-ES"/>
        </a:p>
      </dgm:t>
    </dgm:pt>
    <dgm:pt modelId="{0AAFAABD-A8A4-4264-AB8B-30423FE632B8}" type="sibTrans" cxnId="{5311BF81-F43F-499A-954C-A102B85D1303}">
      <dgm:prSet/>
      <dgm:spPr/>
      <dgm:t>
        <a:bodyPr/>
        <a:lstStyle/>
        <a:p>
          <a:endParaRPr lang="es-ES"/>
        </a:p>
      </dgm:t>
    </dgm:pt>
    <dgm:pt modelId="{679A6DC7-7560-48C1-AFFF-BC4C327C9903}">
      <dgm:prSet phldrT="[Texto]"/>
      <dgm:spPr/>
      <dgm:t>
        <a:bodyPr/>
        <a:lstStyle/>
        <a:p>
          <a:r>
            <a:rPr lang="es-ES" dirty="0" err="1" smtClean="0"/>
            <a:t>Temporalización</a:t>
          </a:r>
          <a:endParaRPr lang="es-ES" dirty="0"/>
        </a:p>
      </dgm:t>
    </dgm:pt>
    <dgm:pt modelId="{953B8943-0A78-4685-B20E-02416713364C}" type="parTrans" cxnId="{2EF905C0-AA10-4421-9E75-EDA23B8461A0}">
      <dgm:prSet/>
      <dgm:spPr/>
      <dgm:t>
        <a:bodyPr/>
        <a:lstStyle/>
        <a:p>
          <a:endParaRPr lang="es-ES"/>
        </a:p>
      </dgm:t>
    </dgm:pt>
    <dgm:pt modelId="{6893DE67-EFD2-4071-80F6-28F1AEA3A770}" type="sibTrans" cxnId="{2EF905C0-AA10-4421-9E75-EDA23B8461A0}">
      <dgm:prSet/>
      <dgm:spPr/>
      <dgm:t>
        <a:bodyPr/>
        <a:lstStyle/>
        <a:p>
          <a:endParaRPr lang="es-ES"/>
        </a:p>
      </dgm:t>
    </dgm:pt>
    <dgm:pt modelId="{EAEA06CD-1AED-4E41-9026-2E6DAF1557FC}">
      <dgm:prSet phldrT="[Texto]"/>
      <dgm:spPr/>
      <dgm:t>
        <a:bodyPr/>
        <a:lstStyle/>
        <a:p>
          <a:r>
            <a:rPr lang="es-ES" dirty="0" smtClean="0"/>
            <a:t>Horario</a:t>
          </a:r>
          <a:endParaRPr lang="es-ES" dirty="0"/>
        </a:p>
      </dgm:t>
    </dgm:pt>
    <dgm:pt modelId="{3CACAA4B-C019-462D-975D-846B2BE901CB}" type="parTrans" cxnId="{CF5EF624-2934-41B0-824D-28C05876022D}">
      <dgm:prSet/>
      <dgm:spPr/>
      <dgm:t>
        <a:bodyPr/>
        <a:lstStyle/>
        <a:p>
          <a:endParaRPr lang="es-ES"/>
        </a:p>
      </dgm:t>
    </dgm:pt>
    <dgm:pt modelId="{CE861EA7-4760-408B-9BCD-B03388C7ABA9}" type="sibTrans" cxnId="{CF5EF624-2934-41B0-824D-28C05876022D}">
      <dgm:prSet/>
      <dgm:spPr/>
      <dgm:t>
        <a:bodyPr/>
        <a:lstStyle/>
        <a:p>
          <a:endParaRPr lang="es-ES"/>
        </a:p>
      </dgm:t>
    </dgm:pt>
    <dgm:pt modelId="{EC387E6B-BB42-47E4-8098-ECE80531D400}">
      <dgm:prSet phldrT="[Texto]"/>
      <dgm:spPr/>
      <dgm:t>
        <a:bodyPr/>
        <a:lstStyle/>
        <a:p>
          <a:r>
            <a:rPr lang="es-ES" dirty="0" smtClean="0"/>
            <a:t>Calendario</a:t>
          </a:r>
          <a:endParaRPr lang="es-ES" dirty="0"/>
        </a:p>
      </dgm:t>
    </dgm:pt>
    <dgm:pt modelId="{0E4D542D-297C-44DC-B87D-21870753492B}" type="parTrans" cxnId="{8FE84BAC-2BC9-4B00-9E79-5106EEC8050B}">
      <dgm:prSet/>
      <dgm:spPr/>
      <dgm:t>
        <a:bodyPr/>
        <a:lstStyle/>
        <a:p>
          <a:endParaRPr lang="es-ES"/>
        </a:p>
      </dgm:t>
    </dgm:pt>
    <dgm:pt modelId="{6E7A3D84-D115-4382-A2FB-E5264C0708FB}" type="sibTrans" cxnId="{8FE84BAC-2BC9-4B00-9E79-5106EEC8050B}">
      <dgm:prSet/>
      <dgm:spPr/>
      <dgm:t>
        <a:bodyPr/>
        <a:lstStyle/>
        <a:p>
          <a:endParaRPr lang="es-ES"/>
        </a:p>
      </dgm:t>
    </dgm:pt>
    <dgm:pt modelId="{2D71FEC4-BA78-4784-A720-49D553C81E91}" type="pres">
      <dgm:prSet presAssocID="{8151AF1C-7EFF-40CE-B30D-6A32836FE4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A4D3A-516D-4EEC-8B3F-F86C0FD17ED5}" type="pres">
      <dgm:prSet presAssocID="{BF82C45D-F0D4-401A-B00C-AAFCBEF1E969}" presName="compNode" presStyleCnt="0"/>
      <dgm:spPr/>
    </dgm:pt>
    <dgm:pt modelId="{3736D5BB-1F81-4F5A-86A2-CDCBEBE1D4F8}" type="pres">
      <dgm:prSet presAssocID="{BF82C45D-F0D4-401A-B00C-AAFCBEF1E969}" presName="aNode" presStyleLbl="bgShp" presStyleIdx="0" presStyleCnt="3"/>
      <dgm:spPr/>
      <dgm:t>
        <a:bodyPr/>
        <a:lstStyle/>
        <a:p>
          <a:endParaRPr lang="es-ES"/>
        </a:p>
      </dgm:t>
    </dgm:pt>
    <dgm:pt modelId="{05C7A836-2838-4FF2-B121-24479F9F354A}" type="pres">
      <dgm:prSet presAssocID="{BF82C45D-F0D4-401A-B00C-AAFCBEF1E969}" presName="textNode" presStyleLbl="bgShp" presStyleIdx="0" presStyleCnt="3"/>
      <dgm:spPr/>
      <dgm:t>
        <a:bodyPr/>
        <a:lstStyle/>
        <a:p>
          <a:endParaRPr lang="es-ES"/>
        </a:p>
      </dgm:t>
    </dgm:pt>
    <dgm:pt modelId="{D9AEE32E-13B5-4581-8050-DB1987D7C475}" type="pres">
      <dgm:prSet presAssocID="{BF82C45D-F0D4-401A-B00C-AAFCBEF1E969}" presName="compChildNode" presStyleCnt="0"/>
      <dgm:spPr/>
    </dgm:pt>
    <dgm:pt modelId="{58266080-FA24-4ED2-84FA-B2F32D0B9409}" type="pres">
      <dgm:prSet presAssocID="{BF82C45D-F0D4-401A-B00C-AAFCBEF1E969}" presName="theInnerList" presStyleCnt="0"/>
      <dgm:spPr/>
    </dgm:pt>
    <dgm:pt modelId="{5D8FD11A-C532-45F3-B20F-F6E49FC3737F}" type="pres">
      <dgm:prSet presAssocID="{26D448A8-ECA9-46F4-88A9-E8165672951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9060E-02BA-4534-B85A-63DF9BFDC18A}" type="pres">
      <dgm:prSet presAssocID="{26D448A8-ECA9-46F4-88A9-E81656729513}" presName="aSpace2" presStyleCnt="0"/>
      <dgm:spPr/>
    </dgm:pt>
    <dgm:pt modelId="{C97F7DCD-618B-43A5-90BF-600B8D6E50DA}" type="pres">
      <dgm:prSet presAssocID="{3B0F0CA2-37D7-40C4-828F-8D7AD093525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71C4-A352-4880-B11F-A4A272454043}" type="pres">
      <dgm:prSet presAssocID="{BF82C45D-F0D4-401A-B00C-AAFCBEF1E969}" presName="aSpace" presStyleCnt="0"/>
      <dgm:spPr/>
    </dgm:pt>
    <dgm:pt modelId="{12672F26-3514-470E-A009-16C1B0C723E9}" type="pres">
      <dgm:prSet presAssocID="{84DE8135-05FD-4D71-A48F-310B3867F358}" presName="compNode" presStyleCnt="0"/>
      <dgm:spPr/>
    </dgm:pt>
    <dgm:pt modelId="{3F7C843E-CE20-4553-B175-522CBDBAFBA8}" type="pres">
      <dgm:prSet presAssocID="{84DE8135-05FD-4D71-A48F-310B3867F358}" presName="aNode" presStyleLbl="bgShp" presStyleIdx="1" presStyleCnt="3"/>
      <dgm:spPr/>
      <dgm:t>
        <a:bodyPr/>
        <a:lstStyle/>
        <a:p>
          <a:endParaRPr lang="es-ES"/>
        </a:p>
      </dgm:t>
    </dgm:pt>
    <dgm:pt modelId="{08D4294C-D6D0-4DAF-A0D4-900E499E6106}" type="pres">
      <dgm:prSet presAssocID="{84DE8135-05FD-4D71-A48F-310B3867F358}" presName="textNode" presStyleLbl="bgShp" presStyleIdx="1" presStyleCnt="3"/>
      <dgm:spPr/>
      <dgm:t>
        <a:bodyPr/>
        <a:lstStyle/>
        <a:p>
          <a:endParaRPr lang="es-ES"/>
        </a:p>
      </dgm:t>
    </dgm:pt>
    <dgm:pt modelId="{35F62ADD-7B68-4BB0-9231-D7AD3B563ADF}" type="pres">
      <dgm:prSet presAssocID="{84DE8135-05FD-4D71-A48F-310B3867F358}" presName="compChildNode" presStyleCnt="0"/>
      <dgm:spPr/>
    </dgm:pt>
    <dgm:pt modelId="{550135CD-CDEB-46E3-99EE-A9CCC5EEEE66}" type="pres">
      <dgm:prSet presAssocID="{84DE8135-05FD-4D71-A48F-310B3867F358}" presName="theInnerList" presStyleCnt="0"/>
      <dgm:spPr/>
    </dgm:pt>
    <dgm:pt modelId="{BD9A06FA-06C7-44A2-84AF-2C8C4907810C}" type="pres">
      <dgm:prSet presAssocID="{4099DB2A-710A-4615-8B2F-2735851D1BB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2A135-1EF6-4B5A-B873-12A10EE46883}" type="pres">
      <dgm:prSet presAssocID="{4099DB2A-710A-4615-8B2F-2735851D1BBC}" presName="aSpace2" presStyleCnt="0"/>
      <dgm:spPr/>
    </dgm:pt>
    <dgm:pt modelId="{49FD4808-48F4-4CD4-9687-99D04795969C}" type="pres">
      <dgm:prSet presAssocID="{31624117-CFBB-4625-9645-BA9B2BD3E2F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72160-D887-4BC7-85D3-CA16D51E1EA9}" type="pres">
      <dgm:prSet presAssocID="{84DE8135-05FD-4D71-A48F-310B3867F358}" presName="aSpace" presStyleCnt="0"/>
      <dgm:spPr/>
    </dgm:pt>
    <dgm:pt modelId="{BAD3B798-B623-43F7-9CB3-E95DB2023CDE}" type="pres">
      <dgm:prSet presAssocID="{679A6DC7-7560-48C1-AFFF-BC4C327C9903}" presName="compNode" presStyleCnt="0"/>
      <dgm:spPr/>
    </dgm:pt>
    <dgm:pt modelId="{51FA2BA0-9CC3-4FFF-8EF8-4C12489E24F0}" type="pres">
      <dgm:prSet presAssocID="{679A6DC7-7560-48C1-AFFF-BC4C327C9903}" presName="aNode" presStyleLbl="bgShp" presStyleIdx="2" presStyleCnt="3"/>
      <dgm:spPr/>
      <dgm:t>
        <a:bodyPr/>
        <a:lstStyle/>
        <a:p>
          <a:endParaRPr lang="es-ES"/>
        </a:p>
      </dgm:t>
    </dgm:pt>
    <dgm:pt modelId="{DA34B235-9CE7-422C-ADE7-8D8F88338A06}" type="pres">
      <dgm:prSet presAssocID="{679A6DC7-7560-48C1-AFFF-BC4C327C9903}" presName="textNode" presStyleLbl="bgShp" presStyleIdx="2" presStyleCnt="3"/>
      <dgm:spPr/>
      <dgm:t>
        <a:bodyPr/>
        <a:lstStyle/>
        <a:p>
          <a:endParaRPr lang="es-ES"/>
        </a:p>
      </dgm:t>
    </dgm:pt>
    <dgm:pt modelId="{EB274398-FCCF-4387-B502-1FB8FF6CBF14}" type="pres">
      <dgm:prSet presAssocID="{679A6DC7-7560-48C1-AFFF-BC4C327C9903}" presName="compChildNode" presStyleCnt="0"/>
      <dgm:spPr/>
    </dgm:pt>
    <dgm:pt modelId="{6D9825C2-1DC8-4D32-9307-2E030C851E43}" type="pres">
      <dgm:prSet presAssocID="{679A6DC7-7560-48C1-AFFF-BC4C327C9903}" presName="theInnerList" presStyleCnt="0"/>
      <dgm:spPr/>
    </dgm:pt>
    <dgm:pt modelId="{78531F68-0FDD-47B2-A025-9358320E9C51}" type="pres">
      <dgm:prSet presAssocID="{EAEA06CD-1AED-4E41-9026-2E6DAF1557F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E344B-A0EE-4431-9190-79235C938410}" type="pres">
      <dgm:prSet presAssocID="{EAEA06CD-1AED-4E41-9026-2E6DAF1557FC}" presName="aSpace2" presStyleCnt="0"/>
      <dgm:spPr/>
    </dgm:pt>
    <dgm:pt modelId="{73213DD2-0DB5-4902-B7AB-EECDC10BE2D3}" type="pres">
      <dgm:prSet presAssocID="{EC387E6B-BB42-47E4-8098-ECE80531D40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46ADB2-544C-44EC-935B-63E376C8707B}" type="presOf" srcId="{EAEA06CD-1AED-4E41-9026-2E6DAF1557FC}" destId="{78531F68-0FDD-47B2-A025-9358320E9C51}" srcOrd="0" destOrd="0" presId="urn:microsoft.com/office/officeart/2005/8/layout/lProcess2"/>
    <dgm:cxn modelId="{471FAC55-0551-4F3D-866B-9DDBAADCC833}" type="presOf" srcId="{679A6DC7-7560-48C1-AFFF-BC4C327C9903}" destId="{51FA2BA0-9CC3-4FFF-8EF8-4C12489E24F0}" srcOrd="0" destOrd="0" presId="urn:microsoft.com/office/officeart/2005/8/layout/lProcess2"/>
    <dgm:cxn modelId="{9304EE3E-0707-4B70-A96E-3FED659F7772}" type="presOf" srcId="{BF82C45D-F0D4-401A-B00C-AAFCBEF1E969}" destId="{3736D5BB-1F81-4F5A-86A2-CDCBEBE1D4F8}" srcOrd="0" destOrd="0" presId="urn:microsoft.com/office/officeart/2005/8/layout/lProcess2"/>
    <dgm:cxn modelId="{8FE84BAC-2BC9-4B00-9E79-5106EEC8050B}" srcId="{679A6DC7-7560-48C1-AFFF-BC4C327C9903}" destId="{EC387E6B-BB42-47E4-8098-ECE80531D400}" srcOrd="1" destOrd="0" parTransId="{0E4D542D-297C-44DC-B87D-21870753492B}" sibTransId="{6E7A3D84-D115-4382-A2FB-E5264C0708FB}"/>
    <dgm:cxn modelId="{CF5EF624-2934-41B0-824D-28C05876022D}" srcId="{679A6DC7-7560-48C1-AFFF-BC4C327C9903}" destId="{EAEA06CD-1AED-4E41-9026-2E6DAF1557FC}" srcOrd="0" destOrd="0" parTransId="{3CACAA4B-C019-462D-975D-846B2BE901CB}" sibTransId="{CE861EA7-4760-408B-9BCD-B03388C7ABA9}"/>
    <dgm:cxn modelId="{771A1E83-CE01-452D-8909-D7EF7CAEA9BB}" type="presOf" srcId="{679A6DC7-7560-48C1-AFFF-BC4C327C9903}" destId="{DA34B235-9CE7-422C-ADE7-8D8F88338A06}" srcOrd="1" destOrd="0" presId="urn:microsoft.com/office/officeart/2005/8/layout/lProcess2"/>
    <dgm:cxn modelId="{2EE502A2-68B0-4DE1-BECD-B29AA4C54346}" srcId="{BF82C45D-F0D4-401A-B00C-AAFCBEF1E969}" destId="{26D448A8-ECA9-46F4-88A9-E81656729513}" srcOrd="0" destOrd="0" parTransId="{3CB380E5-33BA-4C27-A7EC-01DE2BB356C9}" sibTransId="{347EF65D-ED33-4EA1-9140-3BCAC29C744B}"/>
    <dgm:cxn modelId="{2EF905C0-AA10-4421-9E75-EDA23B8461A0}" srcId="{8151AF1C-7EFF-40CE-B30D-6A32836FE4EB}" destId="{679A6DC7-7560-48C1-AFFF-BC4C327C9903}" srcOrd="2" destOrd="0" parTransId="{953B8943-0A78-4685-B20E-02416713364C}" sibTransId="{6893DE67-EFD2-4071-80F6-28F1AEA3A770}"/>
    <dgm:cxn modelId="{5311BF81-F43F-499A-954C-A102B85D1303}" srcId="{84DE8135-05FD-4D71-A48F-310B3867F358}" destId="{31624117-CFBB-4625-9645-BA9B2BD3E2F5}" srcOrd="1" destOrd="0" parTransId="{28EFB3C8-370B-4B71-8862-9D67802CE1CC}" sibTransId="{0AAFAABD-A8A4-4264-AB8B-30423FE632B8}"/>
    <dgm:cxn modelId="{94ED7547-E14E-45AA-98B7-37BE85ED411F}" type="presOf" srcId="{26D448A8-ECA9-46F4-88A9-E81656729513}" destId="{5D8FD11A-C532-45F3-B20F-F6E49FC3737F}" srcOrd="0" destOrd="0" presId="urn:microsoft.com/office/officeart/2005/8/layout/lProcess2"/>
    <dgm:cxn modelId="{630DA31D-EF31-4E3D-BDC8-AA33E344C1F2}" type="presOf" srcId="{3B0F0CA2-37D7-40C4-828F-8D7AD093525D}" destId="{C97F7DCD-618B-43A5-90BF-600B8D6E50DA}" srcOrd="0" destOrd="0" presId="urn:microsoft.com/office/officeart/2005/8/layout/lProcess2"/>
    <dgm:cxn modelId="{E429DEF6-86AF-42DC-9644-5AE802EB04FB}" type="presOf" srcId="{BF82C45D-F0D4-401A-B00C-AAFCBEF1E969}" destId="{05C7A836-2838-4FF2-B121-24479F9F354A}" srcOrd="1" destOrd="0" presId="urn:microsoft.com/office/officeart/2005/8/layout/lProcess2"/>
    <dgm:cxn modelId="{0AFE6590-2ABF-418E-932A-A73432CB76E7}" type="presOf" srcId="{84DE8135-05FD-4D71-A48F-310B3867F358}" destId="{08D4294C-D6D0-4DAF-A0D4-900E499E6106}" srcOrd="1" destOrd="0" presId="urn:microsoft.com/office/officeart/2005/8/layout/lProcess2"/>
    <dgm:cxn modelId="{E3E14C30-DDCC-4A40-A0C7-3C4E202B71E4}" type="presOf" srcId="{4099DB2A-710A-4615-8B2F-2735851D1BBC}" destId="{BD9A06FA-06C7-44A2-84AF-2C8C4907810C}" srcOrd="0" destOrd="0" presId="urn:microsoft.com/office/officeart/2005/8/layout/lProcess2"/>
    <dgm:cxn modelId="{E2980CB3-9EA0-4232-93C9-B475ED12F60B}" srcId="{BF82C45D-F0D4-401A-B00C-AAFCBEF1E969}" destId="{3B0F0CA2-37D7-40C4-828F-8D7AD093525D}" srcOrd="1" destOrd="0" parTransId="{17F991AD-0ADC-4755-9E47-544220582C9B}" sibTransId="{B7B1E049-2DF8-4BED-BD91-AAC9B6F6F8E7}"/>
    <dgm:cxn modelId="{6CCBD20C-1944-410E-A470-8ED5F0A4C77E}" type="presOf" srcId="{EC387E6B-BB42-47E4-8098-ECE80531D400}" destId="{73213DD2-0DB5-4902-B7AB-EECDC10BE2D3}" srcOrd="0" destOrd="0" presId="urn:microsoft.com/office/officeart/2005/8/layout/lProcess2"/>
    <dgm:cxn modelId="{9A2BC11B-E39B-420D-9796-4C5DE599C4E4}" type="presOf" srcId="{31624117-CFBB-4625-9645-BA9B2BD3E2F5}" destId="{49FD4808-48F4-4CD4-9687-99D04795969C}" srcOrd="0" destOrd="0" presId="urn:microsoft.com/office/officeart/2005/8/layout/lProcess2"/>
    <dgm:cxn modelId="{6488C4F1-C66D-4A16-9784-BC088A7F62E3}" type="presOf" srcId="{84DE8135-05FD-4D71-A48F-310B3867F358}" destId="{3F7C843E-CE20-4553-B175-522CBDBAFBA8}" srcOrd="0" destOrd="0" presId="urn:microsoft.com/office/officeart/2005/8/layout/lProcess2"/>
    <dgm:cxn modelId="{8EE77922-B01D-41F5-B4ED-550F6E52DE10}" type="presOf" srcId="{8151AF1C-7EFF-40CE-B30D-6A32836FE4EB}" destId="{2D71FEC4-BA78-4784-A720-49D553C81E91}" srcOrd="0" destOrd="0" presId="urn:microsoft.com/office/officeart/2005/8/layout/lProcess2"/>
    <dgm:cxn modelId="{16AB1258-0F03-4617-9B9D-FDC7BE2564DD}" srcId="{84DE8135-05FD-4D71-A48F-310B3867F358}" destId="{4099DB2A-710A-4615-8B2F-2735851D1BBC}" srcOrd="0" destOrd="0" parTransId="{958E9F2E-56B4-436F-8DFE-E2A4D6D97BA6}" sibTransId="{8BE29E90-A844-46B3-9E43-27F176E1382F}"/>
    <dgm:cxn modelId="{70F5B0A8-1306-481D-8897-8E11C45A6115}" srcId="{8151AF1C-7EFF-40CE-B30D-6A32836FE4EB}" destId="{BF82C45D-F0D4-401A-B00C-AAFCBEF1E969}" srcOrd="0" destOrd="0" parTransId="{97B635E4-019E-40EF-920C-90DAE1B7A7AC}" sibTransId="{715178F3-FC37-4EEA-AEA0-FB5F65EED533}"/>
    <dgm:cxn modelId="{D3E23825-A1EB-4CDB-B9E1-0A2BBBB0B1AB}" srcId="{8151AF1C-7EFF-40CE-B30D-6A32836FE4EB}" destId="{84DE8135-05FD-4D71-A48F-310B3867F358}" srcOrd="1" destOrd="0" parTransId="{00E8B832-23FC-4DCC-80DF-2883E303978E}" sibTransId="{9757F337-62A6-43BD-B2A5-84D668FD34AF}"/>
    <dgm:cxn modelId="{6242A233-CC48-474C-98E8-C45EBCCB1273}" type="presParOf" srcId="{2D71FEC4-BA78-4784-A720-49D553C81E91}" destId="{141A4D3A-516D-4EEC-8B3F-F86C0FD17ED5}" srcOrd="0" destOrd="0" presId="urn:microsoft.com/office/officeart/2005/8/layout/lProcess2"/>
    <dgm:cxn modelId="{D82612E4-5678-4E55-9A41-54EB22AC29A2}" type="presParOf" srcId="{141A4D3A-516D-4EEC-8B3F-F86C0FD17ED5}" destId="{3736D5BB-1F81-4F5A-86A2-CDCBEBE1D4F8}" srcOrd="0" destOrd="0" presId="urn:microsoft.com/office/officeart/2005/8/layout/lProcess2"/>
    <dgm:cxn modelId="{6988FA3A-D3F0-4D75-BC3C-1AC97F02F27A}" type="presParOf" srcId="{141A4D3A-516D-4EEC-8B3F-F86C0FD17ED5}" destId="{05C7A836-2838-4FF2-B121-24479F9F354A}" srcOrd="1" destOrd="0" presId="urn:microsoft.com/office/officeart/2005/8/layout/lProcess2"/>
    <dgm:cxn modelId="{766573AF-319C-4849-B365-B60DBC24688D}" type="presParOf" srcId="{141A4D3A-516D-4EEC-8B3F-F86C0FD17ED5}" destId="{D9AEE32E-13B5-4581-8050-DB1987D7C475}" srcOrd="2" destOrd="0" presId="urn:microsoft.com/office/officeart/2005/8/layout/lProcess2"/>
    <dgm:cxn modelId="{6A55F7FA-CFE9-4D43-AA6B-5B872C4D1D26}" type="presParOf" srcId="{D9AEE32E-13B5-4581-8050-DB1987D7C475}" destId="{58266080-FA24-4ED2-84FA-B2F32D0B9409}" srcOrd="0" destOrd="0" presId="urn:microsoft.com/office/officeart/2005/8/layout/lProcess2"/>
    <dgm:cxn modelId="{9C5E25B3-5D09-4B2E-B89B-758C3D454CA7}" type="presParOf" srcId="{58266080-FA24-4ED2-84FA-B2F32D0B9409}" destId="{5D8FD11A-C532-45F3-B20F-F6E49FC3737F}" srcOrd="0" destOrd="0" presId="urn:microsoft.com/office/officeart/2005/8/layout/lProcess2"/>
    <dgm:cxn modelId="{2AF862ED-4761-4CDB-B01A-2D3A0CD54C75}" type="presParOf" srcId="{58266080-FA24-4ED2-84FA-B2F32D0B9409}" destId="{2EF9060E-02BA-4534-B85A-63DF9BFDC18A}" srcOrd="1" destOrd="0" presId="urn:microsoft.com/office/officeart/2005/8/layout/lProcess2"/>
    <dgm:cxn modelId="{14F7559D-80CE-4C3D-939B-0C989C3E28F0}" type="presParOf" srcId="{58266080-FA24-4ED2-84FA-B2F32D0B9409}" destId="{C97F7DCD-618B-43A5-90BF-600B8D6E50DA}" srcOrd="2" destOrd="0" presId="urn:microsoft.com/office/officeart/2005/8/layout/lProcess2"/>
    <dgm:cxn modelId="{5D6B2F37-94F9-4E11-8F38-C6DB60EED8DB}" type="presParOf" srcId="{2D71FEC4-BA78-4784-A720-49D553C81E91}" destId="{DE2471C4-A352-4880-B11F-A4A272454043}" srcOrd="1" destOrd="0" presId="urn:microsoft.com/office/officeart/2005/8/layout/lProcess2"/>
    <dgm:cxn modelId="{5ABBEED0-2F70-4C0E-826F-B8231BB70E1D}" type="presParOf" srcId="{2D71FEC4-BA78-4784-A720-49D553C81E91}" destId="{12672F26-3514-470E-A009-16C1B0C723E9}" srcOrd="2" destOrd="0" presId="urn:microsoft.com/office/officeart/2005/8/layout/lProcess2"/>
    <dgm:cxn modelId="{D855300B-5EA5-4254-A31C-5FCB8CC00965}" type="presParOf" srcId="{12672F26-3514-470E-A009-16C1B0C723E9}" destId="{3F7C843E-CE20-4553-B175-522CBDBAFBA8}" srcOrd="0" destOrd="0" presId="urn:microsoft.com/office/officeart/2005/8/layout/lProcess2"/>
    <dgm:cxn modelId="{FCDFB8FF-3B87-488D-9EDC-079D810AA7C9}" type="presParOf" srcId="{12672F26-3514-470E-A009-16C1B0C723E9}" destId="{08D4294C-D6D0-4DAF-A0D4-900E499E6106}" srcOrd="1" destOrd="0" presId="urn:microsoft.com/office/officeart/2005/8/layout/lProcess2"/>
    <dgm:cxn modelId="{183C6C6C-81C5-47EC-8697-26B6A137F935}" type="presParOf" srcId="{12672F26-3514-470E-A009-16C1B0C723E9}" destId="{35F62ADD-7B68-4BB0-9231-D7AD3B563ADF}" srcOrd="2" destOrd="0" presId="urn:microsoft.com/office/officeart/2005/8/layout/lProcess2"/>
    <dgm:cxn modelId="{B50E6565-2BE6-49F2-A276-6C13678E9C0D}" type="presParOf" srcId="{35F62ADD-7B68-4BB0-9231-D7AD3B563ADF}" destId="{550135CD-CDEB-46E3-99EE-A9CCC5EEEE66}" srcOrd="0" destOrd="0" presId="urn:microsoft.com/office/officeart/2005/8/layout/lProcess2"/>
    <dgm:cxn modelId="{7165D538-344B-4085-B2D0-40C692112242}" type="presParOf" srcId="{550135CD-CDEB-46E3-99EE-A9CCC5EEEE66}" destId="{BD9A06FA-06C7-44A2-84AF-2C8C4907810C}" srcOrd="0" destOrd="0" presId="urn:microsoft.com/office/officeart/2005/8/layout/lProcess2"/>
    <dgm:cxn modelId="{10A5A1BF-1251-4AFC-B8A0-E2BD5BB10B1E}" type="presParOf" srcId="{550135CD-CDEB-46E3-99EE-A9CCC5EEEE66}" destId="{F322A135-1EF6-4B5A-B873-12A10EE46883}" srcOrd="1" destOrd="0" presId="urn:microsoft.com/office/officeart/2005/8/layout/lProcess2"/>
    <dgm:cxn modelId="{0E92B562-C6AD-4AF8-B770-AB03B577259F}" type="presParOf" srcId="{550135CD-CDEB-46E3-99EE-A9CCC5EEEE66}" destId="{49FD4808-48F4-4CD4-9687-99D04795969C}" srcOrd="2" destOrd="0" presId="urn:microsoft.com/office/officeart/2005/8/layout/lProcess2"/>
    <dgm:cxn modelId="{5AE9D6E0-90B1-4D5A-892C-3B3306D731B3}" type="presParOf" srcId="{2D71FEC4-BA78-4784-A720-49D553C81E91}" destId="{64C72160-D887-4BC7-85D3-CA16D51E1EA9}" srcOrd="3" destOrd="0" presId="urn:microsoft.com/office/officeart/2005/8/layout/lProcess2"/>
    <dgm:cxn modelId="{6B9828DF-3411-44F6-8288-1887E05566C8}" type="presParOf" srcId="{2D71FEC4-BA78-4784-A720-49D553C81E91}" destId="{BAD3B798-B623-43F7-9CB3-E95DB2023CDE}" srcOrd="4" destOrd="0" presId="urn:microsoft.com/office/officeart/2005/8/layout/lProcess2"/>
    <dgm:cxn modelId="{4DE64F8D-0FF9-469E-9777-41AF08F809D8}" type="presParOf" srcId="{BAD3B798-B623-43F7-9CB3-E95DB2023CDE}" destId="{51FA2BA0-9CC3-4FFF-8EF8-4C12489E24F0}" srcOrd="0" destOrd="0" presId="urn:microsoft.com/office/officeart/2005/8/layout/lProcess2"/>
    <dgm:cxn modelId="{1F665947-5296-4C71-90FF-19BCA30E9D13}" type="presParOf" srcId="{BAD3B798-B623-43F7-9CB3-E95DB2023CDE}" destId="{DA34B235-9CE7-422C-ADE7-8D8F88338A06}" srcOrd="1" destOrd="0" presId="urn:microsoft.com/office/officeart/2005/8/layout/lProcess2"/>
    <dgm:cxn modelId="{340AF32C-AA95-4CDE-81D2-47371C4E361E}" type="presParOf" srcId="{BAD3B798-B623-43F7-9CB3-E95DB2023CDE}" destId="{EB274398-FCCF-4387-B502-1FB8FF6CBF14}" srcOrd="2" destOrd="0" presId="urn:microsoft.com/office/officeart/2005/8/layout/lProcess2"/>
    <dgm:cxn modelId="{5B008BB8-9195-4AC0-A713-FF58DB372683}" type="presParOf" srcId="{EB274398-FCCF-4387-B502-1FB8FF6CBF14}" destId="{6D9825C2-1DC8-4D32-9307-2E030C851E43}" srcOrd="0" destOrd="0" presId="urn:microsoft.com/office/officeart/2005/8/layout/lProcess2"/>
    <dgm:cxn modelId="{056BC039-B596-4186-B3A5-FEDD7111C364}" type="presParOf" srcId="{6D9825C2-1DC8-4D32-9307-2E030C851E43}" destId="{78531F68-0FDD-47B2-A025-9358320E9C51}" srcOrd="0" destOrd="0" presId="urn:microsoft.com/office/officeart/2005/8/layout/lProcess2"/>
    <dgm:cxn modelId="{FF18C73B-D67A-4D3B-9247-9954E6F6EFF8}" type="presParOf" srcId="{6D9825C2-1DC8-4D32-9307-2E030C851E43}" destId="{D13E344B-A0EE-4431-9190-79235C938410}" srcOrd="1" destOrd="0" presId="urn:microsoft.com/office/officeart/2005/8/layout/lProcess2"/>
    <dgm:cxn modelId="{00A8ED6F-1A8F-4026-86CC-D0E44770FA35}" type="presParOf" srcId="{6D9825C2-1DC8-4D32-9307-2E030C851E43}" destId="{73213DD2-0DB5-4902-B7AB-EECDC10BE2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FA764-C7EE-4579-9D7A-E8290C065A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743386-D0D6-4FFE-9C05-E6DD39473B6C}">
      <dgm:prSet phldrT="[Texto]"/>
      <dgm:spPr/>
      <dgm:t>
        <a:bodyPr/>
        <a:lstStyle/>
        <a:p>
          <a:r>
            <a:rPr lang="es-ES_tradnl" dirty="0" err="1" smtClean="0"/>
            <a:t>Laboratory</a:t>
          </a:r>
          <a:r>
            <a:rPr lang="es-ES_tradnl" dirty="0" smtClean="0"/>
            <a:t> </a:t>
          </a:r>
          <a:r>
            <a:rPr lang="es-ES_tradnl" dirty="0" err="1" smtClean="0"/>
            <a:t>School</a:t>
          </a:r>
          <a:r>
            <a:rPr lang="es-ES_tradnl" dirty="0" smtClean="0"/>
            <a:t> (Univ. Chicago)</a:t>
          </a:r>
          <a:endParaRPr lang="es-ES" dirty="0"/>
        </a:p>
      </dgm:t>
    </dgm:pt>
    <dgm:pt modelId="{5EF1AA4A-6BAB-4486-874C-DFCB0F5D1C51}" type="parTrans" cxnId="{15327CFD-9E2B-485E-A7B5-B7E9F5B89840}">
      <dgm:prSet/>
      <dgm:spPr/>
      <dgm:t>
        <a:bodyPr/>
        <a:lstStyle/>
        <a:p>
          <a:endParaRPr lang="es-ES"/>
        </a:p>
      </dgm:t>
    </dgm:pt>
    <dgm:pt modelId="{0B7E8808-46E1-4A2C-978A-6CA3C30A20A0}" type="sibTrans" cxnId="{15327CFD-9E2B-485E-A7B5-B7E9F5B89840}">
      <dgm:prSet/>
      <dgm:spPr/>
      <dgm:t>
        <a:bodyPr/>
        <a:lstStyle/>
        <a:p>
          <a:endParaRPr lang="es-ES"/>
        </a:p>
      </dgm:t>
    </dgm:pt>
    <dgm:pt modelId="{999BC6A0-0890-4D31-AA40-A6FAFA4D381B}">
      <dgm:prSet phldrT="[Texto]"/>
      <dgm:spPr/>
      <dgm:t>
        <a:bodyPr/>
        <a:lstStyle/>
        <a:p>
          <a:r>
            <a:rPr lang="es-ES_tradnl" dirty="0" smtClean="0"/>
            <a:t>Democracia de participación activa</a:t>
          </a:r>
          <a:endParaRPr lang="es-ES" dirty="0"/>
        </a:p>
      </dgm:t>
    </dgm:pt>
    <dgm:pt modelId="{D20F37B5-D8C8-493A-9AF6-5FAC8BD9F9AD}" type="parTrans" cxnId="{DB826843-5CB5-469B-92E2-99BB0A312FCC}">
      <dgm:prSet/>
      <dgm:spPr/>
      <dgm:t>
        <a:bodyPr/>
        <a:lstStyle/>
        <a:p>
          <a:endParaRPr lang="es-ES"/>
        </a:p>
      </dgm:t>
    </dgm:pt>
    <dgm:pt modelId="{E6686C70-D0AB-4413-9C52-EE8F58798B27}" type="sibTrans" cxnId="{DB826843-5CB5-469B-92E2-99BB0A312FCC}">
      <dgm:prSet/>
      <dgm:spPr/>
      <dgm:t>
        <a:bodyPr/>
        <a:lstStyle/>
        <a:p>
          <a:endParaRPr lang="es-ES"/>
        </a:p>
      </dgm:t>
    </dgm:pt>
    <dgm:pt modelId="{9DC8EA88-AC1B-4A61-9A98-E8A633C009A1}">
      <dgm:prSet phldrT="[Texto]"/>
      <dgm:spPr/>
      <dgm:t>
        <a:bodyPr/>
        <a:lstStyle/>
        <a:p>
          <a:r>
            <a:rPr lang="es-ES_tradnl" dirty="0" smtClean="0"/>
            <a:t>Niños inmigrantes errantes por la ciudad</a:t>
          </a:r>
          <a:endParaRPr lang="es-ES" dirty="0"/>
        </a:p>
      </dgm:t>
    </dgm:pt>
    <dgm:pt modelId="{AD938DD7-8EEB-4177-873F-6CC6C0237576}" type="parTrans" cxnId="{58E5A7EA-2A41-4C7C-A03C-E6015CDE9C3C}">
      <dgm:prSet/>
      <dgm:spPr/>
      <dgm:t>
        <a:bodyPr/>
        <a:lstStyle/>
        <a:p>
          <a:endParaRPr lang="es-ES"/>
        </a:p>
      </dgm:t>
    </dgm:pt>
    <dgm:pt modelId="{ECC953D7-D9D8-4BF9-8E76-4E3E28963377}" type="sibTrans" cxnId="{58E5A7EA-2A41-4C7C-A03C-E6015CDE9C3C}">
      <dgm:prSet/>
      <dgm:spPr/>
      <dgm:t>
        <a:bodyPr/>
        <a:lstStyle/>
        <a:p>
          <a:endParaRPr lang="es-ES"/>
        </a:p>
      </dgm:t>
    </dgm:pt>
    <dgm:pt modelId="{AE9146CE-B3A5-4802-8ACF-B417BC254D4A}">
      <dgm:prSet phldrT="[Texto]"/>
      <dgm:spPr/>
      <dgm:t>
        <a:bodyPr/>
        <a:lstStyle/>
        <a:p>
          <a:r>
            <a:rPr lang="es-ES_tradnl" dirty="0" smtClean="0"/>
            <a:t>Sociedad del saber</a:t>
          </a:r>
          <a:endParaRPr lang="es-ES" dirty="0"/>
        </a:p>
      </dgm:t>
    </dgm:pt>
    <dgm:pt modelId="{A57000BB-D280-4797-BC47-A1BB834FA5DC}" type="parTrans" cxnId="{8E6525C9-4951-4D9B-A995-A8051B43CC41}">
      <dgm:prSet/>
      <dgm:spPr/>
      <dgm:t>
        <a:bodyPr/>
        <a:lstStyle/>
        <a:p>
          <a:endParaRPr lang="es-ES"/>
        </a:p>
      </dgm:t>
    </dgm:pt>
    <dgm:pt modelId="{50125A1B-17BD-45F1-ACCB-51BECA4A6DED}" type="sibTrans" cxnId="{8E6525C9-4951-4D9B-A995-A8051B43CC41}">
      <dgm:prSet/>
      <dgm:spPr/>
      <dgm:t>
        <a:bodyPr/>
        <a:lstStyle/>
        <a:p>
          <a:endParaRPr lang="es-ES"/>
        </a:p>
      </dgm:t>
    </dgm:pt>
    <dgm:pt modelId="{1B8324E6-7097-4495-8BBC-305475C58CF3}">
      <dgm:prSet phldrT="[Texto]"/>
      <dgm:spPr/>
      <dgm:t>
        <a:bodyPr/>
        <a:lstStyle/>
        <a:p>
          <a:r>
            <a:rPr lang="es-ES_tradnl" dirty="0" smtClean="0"/>
            <a:t>Educación como medio de reforma social</a:t>
          </a:r>
          <a:endParaRPr lang="es-ES" dirty="0"/>
        </a:p>
      </dgm:t>
    </dgm:pt>
    <dgm:pt modelId="{815D3538-A060-429B-81AE-88D2373EA276}" type="parTrans" cxnId="{B597DEF0-4A09-4591-981D-EC0A37A6F5A7}">
      <dgm:prSet/>
      <dgm:spPr/>
      <dgm:t>
        <a:bodyPr/>
        <a:lstStyle/>
        <a:p>
          <a:endParaRPr lang="es-ES"/>
        </a:p>
      </dgm:t>
    </dgm:pt>
    <dgm:pt modelId="{65E143F7-C94D-4A43-8DB9-D6423D21D8F9}" type="sibTrans" cxnId="{B597DEF0-4A09-4591-981D-EC0A37A6F5A7}">
      <dgm:prSet/>
      <dgm:spPr/>
      <dgm:t>
        <a:bodyPr/>
        <a:lstStyle/>
        <a:p>
          <a:endParaRPr lang="es-ES"/>
        </a:p>
      </dgm:t>
    </dgm:pt>
    <dgm:pt modelId="{96CB66F9-1F04-450F-B337-8E657C504ABD}">
      <dgm:prSet phldrT="[Texto]"/>
      <dgm:spPr/>
      <dgm:t>
        <a:bodyPr/>
        <a:lstStyle/>
        <a:p>
          <a:r>
            <a:rPr lang="es-ES_tradnl" dirty="0" smtClean="0"/>
            <a:t>Ciencias y artes enlazadas</a:t>
          </a:r>
          <a:endParaRPr lang="es-ES" dirty="0"/>
        </a:p>
      </dgm:t>
    </dgm:pt>
    <dgm:pt modelId="{CED50BC7-5D5E-40A1-A99C-507D10C4F5BB}" type="parTrans" cxnId="{75A4329F-C207-474A-A1C4-501BB40CE049}">
      <dgm:prSet/>
      <dgm:spPr/>
      <dgm:t>
        <a:bodyPr/>
        <a:lstStyle/>
        <a:p>
          <a:endParaRPr lang="es-ES"/>
        </a:p>
      </dgm:t>
    </dgm:pt>
    <dgm:pt modelId="{932878AE-357A-4646-AB2A-AA2A76BC219B}" type="sibTrans" cxnId="{75A4329F-C207-474A-A1C4-501BB40CE049}">
      <dgm:prSet/>
      <dgm:spPr/>
      <dgm:t>
        <a:bodyPr/>
        <a:lstStyle/>
        <a:p>
          <a:endParaRPr lang="es-ES"/>
        </a:p>
      </dgm:t>
    </dgm:pt>
    <dgm:pt modelId="{1F1EA298-5DCC-4ADE-B79D-A9524ECE7B43}">
      <dgm:prSet phldrT="[Texto]"/>
      <dgm:spPr/>
      <dgm:t>
        <a:bodyPr/>
        <a:lstStyle/>
        <a:p>
          <a:r>
            <a:rPr lang="es-ES_tradnl" dirty="0" smtClean="0"/>
            <a:t>Pragmatismo</a:t>
          </a:r>
          <a:endParaRPr lang="es-ES" dirty="0"/>
        </a:p>
      </dgm:t>
    </dgm:pt>
    <dgm:pt modelId="{584EE174-52DE-4708-A546-D89D74437D95}" type="parTrans" cxnId="{A980829F-5000-46FD-962F-3A08D58D038F}">
      <dgm:prSet/>
      <dgm:spPr/>
      <dgm:t>
        <a:bodyPr/>
        <a:lstStyle/>
        <a:p>
          <a:endParaRPr lang="es-ES"/>
        </a:p>
      </dgm:t>
    </dgm:pt>
    <dgm:pt modelId="{04755364-CEC3-423A-B3C0-845E5880C2EC}" type="sibTrans" cxnId="{A980829F-5000-46FD-962F-3A08D58D038F}">
      <dgm:prSet/>
      <dgm:spPr/>
      <dgm:t>
        <a:bodyPr/>
        <a:lstStyle/>
        <a:p>
          <a:endParaRPr lang="es-ES"/>
        </a:p>
      </dgm:t>
    </dgm:pt>
    <dgm:pt modelId="{2C2FCC3D-7CF7-4F67-B610-8A776C412322}">
      <dgm:prSet phldrT="[Texto]"/>
      <dgm:spPr/>
      <dgm:t>
        <a:bodyPr/>
        <a:lstStyle/>
        <a:p>
          <a:r>
            <a:rPr lang="es-ES_tradnl" dirty="0" smtClean="0"/>
            <a:t>Énfasis en la práctica, la experiencia.</a:t>
          </a:r>
          <a:endParaRPr lang="es-ES" dirty="0"/>
        </a:p>
      </dgm:t>
    </dgm:pt>
    <dgm:pt modelId="{70D4B9C0-63AD-4394-97A9-C6CA99353130}" type="parTrans" cxnId="{29F1BA7C-772C-48E4-A222-CF3F7867367D}">
      <dgm:prSet/>
      <dgm:spPr/>
      <dgm:t>
        <a:bodyPr/>
        <a:lstStyle/>
        <a:p>
          <a:endParaRPr lang="es-ES"/>
        </a:p>
      </dgm:t>
    </dgm:pt>
    <dgm:pt modelId="{D05F23E9-1657-4813-9439-8CA3ED695E2E}" type="sibTrans" cxnId="{29F1BA7C-772C-48E4-A222-CF3F7867367D}">
      <dgm:prSet/>
      <dgm:spPr/>
      <dgm:t>
        <a:bodyPr/>
        <a:lstStyle/>
        <a:p>
          <a:endParaRPr lang="es-ES"/>
        </a:p>
      </dgm:t>
    </dgm:pt>
    <dgm:pt modelId="{52AC4E57-8802-4C6A-84A3-488ADF8332D8}">
      <dgm:prSet phldrT="[Texto]"/>
      <dgm:spPr/>
      <dgm:t>
        <a:bodyPr/>
        <a:lstStyle/>
        <a:p>
          <a:r>
            <a:rPr lang="es-ES_tradnl" dirty="0" smtClean="0"/>
            <a:t>Contacto del ser humano con su ambiente</a:t>
          </a:r>
          <a:endParaRPr lang="es-ES" dirty="0"/>
        </a:p>
      </dgm:t>
    </dgm:pt>
    <dgm:pt modelId="{5F0B4897-0744-4AE9-B6A4-301157F3FED2}" type="parTrans" cxnId="{DBB29575-4118-46AE-8594-13D46661CC48}">
      <dgm:prSet/>
      <dgm:spPr/>
      <dgm:t>
        <a:bodyPr/>
        <a:lstStyle/>
        <a:p>
          <a:endParaRPr lang="es-ES"/>
        </a:p>
      </dgm:t>
    </dgm:pt>
    <dgm:pt modelId="{BDCBBDA2-29E8-45C7-ADAF-8A712401769C}" type="sibTrans" cxnId="{DBB29575-4118-46AE-8594-13D46661CC48}">
      <dgm:prSet/>
      <dgm:spPr/>
      <dgm:t>
        <a:bodyPr/>
        <a:lstStyle/>
        <a:p>
          <a:endParaRPr lang="es-ES"/>
        </a:p>
      </dgm:t>
    </dgm:pt>
    <dgm:pt modelId="{71ECD88C-5351-479E-944C-AFB98A5DDDE3}">
      <dgm:prSet phldrT="[Texto]"/>
      <dgm:spPr/>
      <dgm:t>
        <a:bodyPr/>
        <a:lstStyle/>
        <a:p>
          <a:r>
            <a:rPr lang="es-ES_tradnl" dirty="0" smtClean="0"/>
            <a:t>Preocupación por la cooperación y la equidad</a:t>
          </a:r>
          <a:endParaRPr lang="es-ES" dirty="0"/>
        </a:p>
      </dgm:t>
    </dgm:pt>
    <dgm:pt modelId="{9EBE9F51-0089-4C04-8FD0-7214EF6F010B}" type="parTrans" cxnId="{46C92781-31CE-4882-A1FF-AF5D139AE52D}">
      <dgm:prSet/>
      <dgm:spPr/>
      <dgm:t>
        <a:bodyPr/>
        <a:lstStyle/>
        <a:p>
          <a:endParaRPr lang="es-ES"/>
        </a:p>
      </dgm:t>
    </dgm:pt>
    <dgm:pt modelId="{A287BBA4-08DB-4358-BBC6-26CBEF9F200E}" type="sibTrans" cxnId="{46C92781-31CE-4882-A1FF-AF5D139AE52D}">
      <dgm:prSet/>
      <dgm:spPr/>
      <dgm:t>
        <a:bodyPr/>
        <a:lstStyle/>
        <a:p>
          <a:endParaRPr lang="es-ES"/>
        </a:p>
      </dgm:t>
    </dgm:pt>
    <dgm:pt modelId="{228CE13D-E518-49A9-AA38-6F23EDB8D1DD}" type="pres">
      <dgm:prSet presAssocID="{386FA764-C7EE-4579-9D7A-E8290C065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EA21E9-7C51-4F6A-8519-2C7F3CA6666E}" type="pres">
      <dgm:prSet presAssocID="{0A743386-D0D6-4FFE-9C05-E6DD39473B6C}" presName="linNode" presStyleCnt="0"/>
      <dgm:spPr/>
    </dgm:pt>
    <dgm:pt modelId="{A67B06C5-F0F4-42E3-BE42-77CCBD9CFD72}" type="pres">
      <dgm:prSet presAssocID="{0A743386-D0D6-4FFE-9C05-E6DD39473B6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70F38-6E3E-4AC5-9B3A-23C502C709FA}" type="pres">
      <dgm:prSet presAssocID="{0A743386-D0D6-4FFE-9C05-E6DD39473B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F0A3D-E90E-4690-9FD9-02DFACA8CFD9}" type="pres">
      <dgm:prSet presAssocID="{0B7E8808-46E1-4A2C-978A-6CA3C30A20A0}" presName="sp" presStyleCnt="0"/>
      <dgm:spPr/>
    </dgm:pt>
    <dgm:pt modelId="{23DFB71D-218E-4959-BA80-1624730B4B84}" type="pres">
      <dgm:prSet presAssocID="{AE9146CE-B3A5-4802-8ACF-B417BC254D4A}" presName="linNode" presStyleCnt="0"/>
      <dgm:spPr/>
    </dgm:pt>
    <dgm:pt modelId="{1DF2EEE1-6C4F-40F6-AA05-2D05B9ED38E0}" type="pres">
      <dgm:prSet presAssocID="{AE9146CE-B3A5-4802-8ACF-B417BC254D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18326-6F34-4097-AC32-818422610819}" type="pres">
      <dgm:prSet presAssocID="{AE9146CE-B3A5-4802-8ACF-B417BC254D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352E9-D9DE-469A-A024-0F96DFF6CAA0}" type="pres">
      <dgm:prSet presAssocID="{50125A1B-17BD-45F1-ACCB-51BECA4A6DED}" presName="sp" presStyleCnt="0"/>
      <dgm:spPr/>
    </dgm:pt>
    <dgm:pt modelId="{B2897AD8-5DEE-467B-B5EF-1173928C0AF1}" type="pres">
      <dgm:prSet presAssocID="{1F1EA298-5DCC-4ADE-B79D-A9524ECE7B43}" presName="linNode" presStyleCnt="0"/>
      <dgm:spPr/>
    </dgm:pt>
    <dgm:pt modelId="{E118B624-AB7B-4518-BCE8-2AF34B231A7A}" type="pres">
      <dgm:prSet presAssocID="{1F1EA298-5DCC-4ADE-B79D-A9524ECE7B4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8DD0C-F5BC-4E6B-94BD-87039091D66E}" type="pres">
      <dgm:prSet presAssocID="{1F1EA298-5DCC-4ADE-B79D-A9524ECE7B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AC67B1-77FF-4F2F-9C2D-64BC783A104D}" type="presOf" srcId="{71ECD88C-5351-479E-944C-AFB98A5DDDE3}" destId="{4028DD0C-F5BC-4E6B-94BD-87039091D66E}" srcOrd="0" destOrd="2" presId="urn:microsoft.com/office/officeart/2005/8/layout/vList5"/>
    <dgm:cxn modelId="{29F1BA7C-772C-48E4-A222-CF3F7867367D}" srcId="{1F1EA298-5DCC-4ADE-B79D-A9524ECE7B43}" destId="{2C2FCC3D-7CF7-4F67-B610-8A776C412322}" srcOrd="0" destOrd="0" parTransId="{70D4B9C0-63AD-4394-97A9-C6CA99353130}" sibTransId="{D05F23E9-1657-4813-9439-8CA3ED695E2E}"/>
    <dgm:cxn modelId="{46C92781-31CE-4882-A1FF-AF5D139AE52D}" srcId="{1F1EA298-5DCC-4ADE-B79D-A9524ECE7B43}" destId="{71ECD88C-5351-479E-944C-AFB98A5DDDE3}" srcOrd="2" destOrd="0" parTransId="{9EBE9F51-0089-4C04-8FD0-7214EF6F010B}" sibTransId="{A287BBA4-08DB-4358-BBC6-26CBEF9F200E}"/>
    <dgm:cxn modelId="{8542EA60-3D0D-4816-B39E-35D81C30200C}" type="presOf" srcId="{1F1EA298-5DCC-4ADE-B79D-A9524ECE7B43}" destId="{E118B624-AB7B-4518-BCE8-2AF34B231A7A}" srcOrd="0" destOrd="0" presId="urn:microsoft.com/office/officeart/2005/8/layout/vList5"/>
    <dgm:cxn modelId="{58E5A7EA-2A41-4C7C-A03C-E6015CDE9C3C}" srcId="{0A743386-D0D6-4FFE-9C05-E6DD39473B6C}" destId="{9DC8EA88-AC1B-4A61-9A98-E8A633C009A1}" srcOrd="1" destOrd="0" parTransId="{AD938DD7-8EEB-4177-873F-6CC6C0237576}" sibTransId="{ECC953D7-D9D8-4BF9-8E76-4E3E28963377}"/>
    <dgm:cxn modelId="{6A197E35-CEF2-4E79-82FF-B5D8EA2FEEE9}" type="presOf" srcId="{96CB66F9-1F04-450F-B337-8E657C504ABD}" destId="{CF618326-6F34-4097-AC32-818422610819}" srcOrd="0" destOrd="1" presId="urn:microsoft.com/office/officeart/2005/8/layout/vList5"/>
    <dgm:cxn modelId="{E13DAB05-C285-4D0F-8C37-82E6E56A4FE5}" type="presOf" srcId="{1B8324E6-7097-4495-8BBC-305475C58CF3}" destId="{CF618326-6F34-4097-AC32-818422610819}" srcOrd="0" destOrd="0" presId="urn:microsoft.com/office/officeart/2005/8/layout/vList5"/>
    <dgm:cxn modelId="{73CEC035-6FD9-48E5-B53A-EACE4A6DF077}" type="presOf" srcId="{386FA764-C7EE-4579-9D7A-E8290C065A38}" destId="{228CE13D-E518-49A9-AA38-6F23EDB8D1DD}" srcOrd="0" destOrd="0" presId="urn:microsoft.com/office/officeart/2005/8/layout/vList5"/>
    <dgm:cxn modelId="{58102104-7754-464E-AC3A-3C1CAC8423EB}" type="presOf" srcId="{9DC8EA88-AC1B-4A61-9A98-E8A633C009A1}" destId="{9CC70F38-6E3E-4AC5-9B3A-23C502C709FA}" srcOrd="0" destOrd="1" presId="urn:microsoft.com/office/officeart/2005/8/layout/vList5"/>
    <dgm:cxn modelId="{DB826843-5CB5-469B-92E2-99BB0A312FCC}" srcId="{0A743386-D0D6-4FFE-9C05-E6DD39473B6C}" destId="{999BC6A0-0890-4D31-AA40-A6FAFA4D381B}" srcOrd="0" destOrd="0" parTransId="{D20F37B5-D8C8-493A-9AF6-5FAC8BD9F9AD}" sibTransId="{E6686C70-D0AB-4413-9C52-EE8F58798B27}"/>
    <dgm:cxn modelId="{67F988F0-91B7-4D28-BD5E-9EEA0A985B3F}" type="presOf" srcId="{52AC4E57-8802-4C6A-84A3-488ADF8332D8}" destId="{4028DD0C-F5BC-4E6B-94BD-87039091D66E}" srcOrd="0" destOrd="1" presId="urn:microsoft.com/office/officeart/2005/8/layout/vList5"/>
    <dgm:cxn modelId="{15327CFD-9E2B-485E-A7B5-B7E9F5B89840}" srcId="{386FA764-C7EE-4579-9D7A-E8290C065A38}" destId="{0A743386-D0D6-4FFE-9C05-E6DD39473B6C}" srcOrd="0" destOrd="0" parTransId="{5EF1AA4A-6BAB-4486-874C-DFCB0F5D1C51}" sibTransId="{0B7E8808-46E1-4A2C-978A-6CA3C30A20A0}"/>
    <dgm:cxn modelId="{8E6525C9-4951-4D9B-A995-A8051B43CC41}" srcId="{386FA764-C7EE-4579-9D7A-E8290C065A38}" destId="{AE9146CE-B3A5-4802-8ACF-B417BC254D4A}" srcOrd="1" destOrd="0" parTransId="{A57000BB-D280-4797-BC47-A1BB834FA5DC}" sibTransId="{50125A1B-17BD-45F1-ACCB-51BECA4A6DED}"/>
    <dgm:cxn modelId="{A980829F-5000-46FD-962F-3A08D58D038F}" srcId="{386FA764-C7EE-4579-9D7A-E8290C065A38}" destId="{1F1EA298-5DCC-4ADE-B79D-A9524ECE7B43}" srcOrd="2" destOrd="0" parTransId="{584EE174-52DE-4708-A546-D89D74437D95}" sibTransId="{04755364-CEC3-423A-B3C0-845E5880C2EC}"/>
    <dgm:cxn modelId="{75A4329F-C207-474A-A1C4-501BB40CE049}" srcId="{AE9146CE-B3A5-4802-8ACF-B417BC254D4A}" destId="{96CB66F9-1F04-450F-B337-8E657C504ABD}" srcOrd="1" destOrd="0" parTransId="{CED50BC7-5D5E-40A1-A99C-507D10C4F5BB}" sibTransId="{932878AE-357A-4646-AB2A-AA2A76BC219B}"/>
    <dgm:cxn modelId="{3B8C7D4A-0154-44DD-8A23-CBCCFE0A30A2}" type="presOf" srcId="{AE9146CE-B3A5-4802-8ACF-B417BC254D4A}" destId="{1DF2EEE1-6C4F-40F6-AA05-2D05B9ED38E0}" srcOrd="0" destOrd="0" presId="urn:microsoft.com/office/officeart/2005/8/layout/vList5"/>
    <dgm:cxn modelId="{DBB29575-4118-46AE-8594-13D46661CC48}" srcId="{1F1EA298-5DCC-4ADE-B79D-A9524ECE7B43}" destId="{52AC4E57-8802-4C6A-84A3-488ADF8332D8}" srcOrd="1" destOrd="0" parTransId="{5F0B4897-0744-4AE9-B6A4-301157F3FED2}" sibTransId="{BDCBBDA2-29E8-45C7-ADAF-8A712401769C}"/>
    <dgm:cxn modelId="{0B03525A-57FC-4ED1-93CA-780A709CE9BB}" type="presOf" srcId="{2C2FCC3D-7CF7-4F67-B610-8A776C412322}" destId="{4028DD0C-F5BC-4E6B-94BD-87039091D66E}" srcOrd="0" destOrd="0" presId="urn:microsoft.com/office/officeart/2005/8/layout/vList5"/>
    <dgm:cxn modelId="{37DC886D-03C7-4D63-81EA-AD4D5FF90D8C}" type="presOf" srcId="{0A743386-D0D6-4FFE-9C05-E6DD39473B6C}" destId="{A67B06C5-F0F4-42E3-BE42-77CCBD9CFD72}" srcOrd="0" destOrd="0" presId="urn:microsoft.com/office/officeart/2005/8/layout/vList5"/>
    <dgm:cxn modelId="{BD1FD423-3839-4301-91B5-CFC9710E9E24}" type="presOf" srcId="{999BC6A0-0890-4D31-AA40-A6FAFA4D381B}" destId="{9CC70F38-6E3E-4AC5-9B3A-23C502C709FA}" srcOrd="0" destOrd="0" presId="urn:microsoft.com/office/officeart/2005/8/layout/vList5"/>
    <dgm:cxn modelId="{B597DEF0-4A09-4591-981D-EC0A37A6F5A7}" srcId="{AE9146CE-B3A5-4802-8ACF-B417BC254D4A}" destId="{1B8324E6-7097-4495-8BBC-305475C58CF3}" srcOrd="0" destOrd="0" parTransId="{815D3538-A060-429B-81AE-88D2373EA276}" sibTransId="{65E143F7-C94D-4A43-8DB9-D6423D21D8F9}"/>
    <dgm:cxn modelId="{6B1E3CFC-A77C-41F2-9B07-42D0BEE028C0}" type="presParOf" srcId="{228CE13D-E518-49A9-AA38-6F23EDB8D1DD}" destId="{C1EA21E9-7C51-4F6A-8519-2C7F3CA6666E}" srcOrd="0" destOrd="0" presId="urn:microsoft.com/office/officeart/2005/8/layout/vList5"/>
    <dgm:cxn modelId="{A7948409-45E6-4AF4-892A-6F70E90E6FAA}" type="presParOf" srcId="{C1EA21E9-7C51-4F6A-8519-2C7F3CA6666E}" destId="{A67B06C5-F0F4-42E3-BE42-77CCBD9CFD72}" srcOrd="0" destOrd="0" presId="urn:microsoft.com/office/officeart/2005/8/layout/vList5"/>
    <dgm:cxn modelId="{BC964028-3BE4-4300-B622-E497AA4DA783}" type="presParOf" srcId="{C1EA21E9-7C51-4F6A-8519-2C7F3CA6666E}" destId="{9CC70F38-6E3E-4AC5-9B3A-23C502C709FA}" srcOrd="1" destOrd="0" presId="urn:microsoft.com/office/officeart/2005/8/layout/vList5"/>
    <dgm:cxn modelId="{AEE4E236-8BD4-453F-A587-544C91BBD772}" type="presParOf" srcId="{228CE13D-E518-49A9-AA38-6F23EDB8D1DD}" destId="{A8EF0A3D-E90E-4690-9FD9-02DFACA8CFD9}" srcOrd="1" destOrd="0" presId="urn:microsoft.com/office/officeart/2005/8/layout/vList5"/>
    <dgm:cxn modelId="{8F1832FD-C478-4F87-86D3-3E397AAC887C}" type="presParOf" srcId="{228CE13D-E518-49A9-AA38-6F23EDB8D1DD}" destId="{23DFB71D-218E-4959-BA80-1624730B4B84}" srcOrd="2" destOrd="0" presId="urn:microsoft.com/office/officeart/2005/8/layout/vList5"/>
    <dgm:cxn modelId="{7FF70438-8831-4A9D-B436-E5F53AD2F707}" type="presParOf" srcId="{23DFB71D-218E-4959-BA80-1624730B4B84}" destId="{1DF2EEE1-6C4F-40F6-AA05-2D05B9ED38E0}" srcOrd="0" destOrd="0" presId="urn:microsoft.com/office/officeart/2005/8/layout/vList5"/>
    <dgm:cxn modelId="{ED7ACDE9-D328-40E4-8C82-AD2458CE5DCB}" type="presParOf" srcId="{23DFB71D-218E-4959-BA80-1624730B4B84}" destId="{CF618326-6F34-4097-AC32-818422610819}" srcOrd="1" destOrd="0" presId="urn:microsoft.com/office/officeart/2005/8/layout/vList5"/>
    <dgm:cxn modelId="{33C4E81C-BCE8-414F-9CB2-A615FF3FC5ED}" type="presParOf" srcId="{228CE13D-E518-49A9-AA38-6F23EDB8D1DD}" destId="{8ED352E9-D9DE-469A-A024-0F96DFF6CAA0}" srcOrd="3" destOrd="0" presId="urn:microsoft.com/office/officeart/2005/8/layout/vList5"/>
    <dgm:cxn modelId="{25F944F6-9EC8-43DF-97E9-CA07585C1C99}" type="presParOf" srcId="{228CE13D-E518-49A9-AA38-6F23EDB8D1DD}" destId="{B2897AD8-5DEE-467B-B5EF-1173928C0AF1}" srcOrd="4" destOrd="0" presId="urn:microsoft.com/office/officeart/2005/8/layout/vList5"/>
    <dgm:cxn modelId="{09E1F3EA-2A0C-4183-BA36-0F99051A11C8}" type="presParOf" srcId="{B2897AD8-5DEE-467B-B5EF-1173928C0AF1}" destId="{E118B624-AB7B-4518-BCE8-2AF34B231A7A}" srcOrd="0" destOrd="0" presId="urn:microsoft.com/office/officeart/2005/8/layout/vList5"/>
    <dgm:cxn modelId="{211BC4A0-A396-4845-B97C-BED604532A8F}" type="presParOf" srcId="{B2897AD8-5DEE-467B-B5EF-1173928C0AF1}" destId="{4028DD0C-F5BC-4E6B-94BD-87039091D6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51AF1C-7EFF-40CE-B30D-6A32836FE4E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2C45D-F0D4-401A-B00C-AAFCBEF1E969}">
      <dgm:prSet phldrT="[Texto]"/>
      <dgm:spPr/>
      <dgm:t>
        <a:bodyPr/>
        <a:lstStyle/>
        <a:p>
          <a:r>
            <a:rPr lang="es-ES" dirty="0" smtClean="0"/>
            <a:t>De producción</a:t>
          </a:r>
          <a:endParaRPr lang="es-ES" dirty="0"/>
        </a:p>
      </dgm:t>
    </dgm:pt>
    <dgm:pt modelId="{97B635E4-019E-40EF-920C-90DAE1B7A7AC}" type="parTrans" cxnId="{70F5B0A8-1306-481D-8897-8E11C45A6115}">
      <dgm:prSet/>
      <dgm:spPr/>
      <dgm:t>
        <a:bodyPr/>
        <a:lstStyle/>
        <a:p>
          <a:endParaRPr lang="es-ES"/>
        </a:p>
      </dgm:t>
    </dgm:pt>
    <dgm:pt modelId="{715178F3-FC37-4EEA-AEA0-FB5F65EED533}" type="sibTrans" cxnId="{70F5B0A8-1306-481D-8897-8E11C45A6115}">
      <dgm:prSet/>
      <dgm:spPr/>
      <dgm:t>
        <a:bodyPr/>
        <a:lstStyle/>
        <a:p>
          <a:endParaRPr lang="es-ES"/>
        </a:p>
      </dgm:t>
    </dgm:pt>
    <dgm:pt modelId="{26D448A8-ECA9-46F4-88A9-E81656729513}">
      <dgm:prSet phldrT="[Texto]"/>
      <dgm:spPr/>
      <dgm:t>
        <a:bodyPr/>
        <a:lstStyle/>
        <a:p>
          <a:r>
            <a:rPr lang="es-ES" dirty="0" smtClean="0"/>
            <a:t>Producir algo concreto</a:t>
          </a:r>
          <a:endParaRPr lang="es-ES" dirty="0"/>
        </a:p>
      </dgm:t>
    </dgm:pt>
    <dgm:pt modelId="{3CB380E5-33BA-4C27-A7EC-01DE2BB356C9}" type="parTrans" cxnId="{2EE502A2-68B0-4DE1-BECD-B29AA4C54346}">
      <dgm:prSet/>
      <dgm:spPr/>
      <dgm:t>
        <a:bodyPr/>
        <a:lstStyle/>
        <a:p>
          <a:endParaRPr lang="es-ES"/>
        </a:p>
      </dgm:t>
    </dgm:pt>
    <dgm:pt modelId="{347EF65D-ED33-4EA1-9140-3BCAC29C744B}" type="sibTrans" cxnId="{2EE502A2-68B0-4DE1-BECD-B29AA4C54346}">
      <dgm:prSet/>
      <dgm:spPr/>
      <dgm:t>
        <a:bodyPr/>
        <a:lstStyle/>
        <a:p>
          <a:endParaRPr lang="es-ES"/>
        </a:p>
      </dgm:t>
    </dgm:pt>
    <dgm:pt modelId="{3B0F0CA2-37D7-40C4-828F-8D7AD093525D}">
      <dgm:prSet phldrT="[Texto]"/>
      <dgm:spPr/>
      <dgm:t>
        <a:bodyPr/>
        <a:lstStyle/>
        <a:p>
          <a:r>
            <a:rPr lang="es-ES" dirty="0" smtClean="0"/>
            <a:t>Un libro, una maqueta…</a:t>
          </a:r>
          <a:endParaRPr lang="es-ES" dirty="0"/>
        </a:p>
      </dgm:t>
    </dgm:pt>
    <dgm:pt modelId="{17F991AD-0ADC-4755-9E47-544220582C9B}" type="parTrans" cxnId="{E2980CB3-9EA0-4232-93C9-B475ED12F60B}">
      <dgm:prSet/>
      <dgm:spPr/>
      <dgm:t>
        <a:bodyPr/>
        <a:lstStyle/>
        <a:p>
          <a:endParaRPr lang="es-ES"/>
        </a:p>
      </dgm:t>
    </dgm:pt>
    <dgm:pt modelId="{B7B1E049-2DF8-4BED-BD91-AAC9B6F6F8E7}" type="sibTrans" cxnId="{E2980CB3-9EA0-4232-93C9-B475ED12F60B}">
      <dgm:prSet/>
      <dgm:spPr/>
      <dgm:t>
        <a:bodyPr/>
        <a:lstStyle/>
        <a:p>
          <a:endParaRPr lang="es-ES"/>
        </a:p>
      </dgm:t>
    </dgm:pt>
    <dgm:pt modelId="{84DE8135-05FD-4D71-A48F-310B3867F358}">
      <dgm:prSet phldrT="[Texto]"/>
      <dgm:spPr/>
      <dgm:t>
        <a:bodyPr/>
        <a:lstStyle/>
        <a:p>
          <a:r>
            <a:rPr lang="es-ES" dirty="0" smtClean="0"/>
            <a:t>De utilización</a:t>
          </a:r>
          <a:endParaRPr lang="es-ES" dirty="0"/>
        </a:p>
      </dgm:t>
    </dgm:pt>
    <dgm:pt modelId="{00E8B832-23FC-4DCC-80DF-2883E303978E}" type="parTrans" cxnId="{D3E23825-A1EB-4CDB-B9E1-0A2BBBB0B1AB}">
      <dgm:prSet/>
      <dgm:spPr/>
      <dgm:t>
        <a:bodyPr/>
        <a:lstStyle/>
        <a:p>
          <a:endParaRPr lang="es-ES"/>
        </a:p>
      </dgm:t>
    </dgm:pt>
    <dgm:pt modelId="{9757F337-62A6-43BD-B2A5-84D668FD34AF}" type="sibTrans" cxnId="{D3E23825-A1EB-4CDB-B9E1-0A2BBBB0B1AB}">
      <dgm:prSet/>
      <dgm:spPr/>
      <dgm:t>
        <a:bodyPr/>
        <a:lstStyle/>
        <a:p>
          <a:endParaRPr lang="es-ES"/>
        </a:p>
      </dgm:t>
    </dgm:pt>
    <dgm:pt modelId="{4099DB2A-710A-4615-8B2F-2735851D1BBC}">
      <dgm:prSet phldrT="[Texto]"/>
      <dgm:spPr/>
      <dgm:t>
        <a:bodyPr/>
        <a:lstStyle/>
        <a:p>
          <a:r>
            <a:rPr lang="es-ES" dirty="0" smtClean="0"/>
            <a:t>Aprender a emplear un producto</a:t>
          </a:r>
          <a:endParaRPr lang="es-ES" dirty="0"/>
        </a:p>
      </dgm:t>
    </dgm:pt>
    <dgm:pt modelId="{958E9F2E-56B4-436F-8DFE-E2A4D6D97BA6}" type="parTrans" cxnId="{16AB1258-0F03-4617-9B9D-FDC7BE2564DD}">
      <dgm:prSet/>
      <dgm:spPr/>
      <dgm:t>
        <a:bodyPr/>
        <a:lstStyle/>
        <a:p>
          <a:endParaRPr lang="es-ES"/>
        </a:p>
      </dgm:t>
    </dgm:pt>
    <dgm:pt modelId="{8BE29E90-A844-46B3-9E43-27F176E1382F}" type="sibTrans" cxnId="{16AB1258-0F03-4617-9B9D-FDC7BE2564DD}">
      <dgm:prSet/>
      <dgm:spPr/>
      <dgm:t>
        <a:bodyPr/>
        <a:lstStyle/>
        <a:p>
          <a:endParaRPr lang="es-ES"/>
        </a:p>
      </dgm:t>
    </dgm:pt>
    <dgm:pt modelId="{31624117-CFBB-4625-9645-BA9B2BD3E2F5}">
      <dgm:prSet phldrT="[Texto]"/>
      <dgm:spPr/>
      <dgm:t>
        <a:bodyPr/>
        <a:lstStyle/>
        <a:p>
          <a:r>
            <a:rPr lang="es-ES" dirty="0" smtClean="0"/>
            <a:t>Utilizar aparatos, aplicaciones TIC, …</a:t>
          </a:r>
          <a:endParaRPr lang="es-ES" dirty="0"/>
        </a:p>
      </dgm:t>
    </dgm:pt>
    <dgm:pt modelId="{28EFB3C8-370B-4B71-8862-9D67802CE1CC}" type="parTrans" cxnId="{5311BF81-F43F-499A-954C-A102B85D1303}">
      <dgm:prSet/>
      <dgm:spPr/>
      <dgm:t>
        <a:bodyPr/>
        <a:lstStyle/>
        <a:p>
          <a:endParaRPr lang="es-ES"/>
        </a:p>
      </dgm:t>
    </dgm:pt>
    <dgm:pt modelId="{0AAFAABD-A8A4-4264-AB8B-30423FE632B8}" type="sibTrans" cxnId="{5311BF81-F43F-499A-954C-A102B85D1303}">
      <dgm:prSet/>
      <dgm:spPr/>
      <dgm:t>
        <a:bodyPr/>
        <a:lstStyle/>
        <a:p>
          <a:endParaRPr lang="es-ES"/>
        </a:p>
      </dgm:t>
    </dgm:pt>
    <dgm:pt modelId="{679A6DC7-7560-48C1-AFFF-BC4C327C9903}">
      <dgm:prSet phldrT="[Texto]"/>
      <dgm:spPr/>
      <dgm:t>
        <a:bodyPr/>
        <a:lstStyle/>
        <a:p>
          <a:r>
            <a:rPr lang="es-ES" dirty="0" smtClean="0"/>
            <a:t>De carácter científico</a:t>
          </a:r>
        </a:p>
      </dgm:t>
    </dgm:pt>
    <dgm:pt modelId="{953B8943-0A78-4685-B20E-02416713364C}" type="parTrans" cxnId="{2EF905C0-AA10-4421-9E75-EDA23B8461A0}">
      <dgm:prSet/>
      <dgm:spPr/>
      <dgm:t>
        <a:bodyPr/>
        <a:lstStyle/>
        <a:p>
          <a:endParaRPr lang="es-ES"/>
        </a:p>
      </dgm:t>
    </dgm:pt>
    <dgm:pt modelId="{6893DE67-EFD2-4071-80F6-28F1AEA3A770}" type="sibTrans" cxnId="{2EF905C0-AA10-4421-9E75-EDA23B8461A0}">
      <dgm:prSet/>
      <dgm:spPr/>
      <dgm:t>
        <a:bodyPr/>
        <a:lstStyle/>
        <a:p>
          <a:endParaRPr lang="es-ES"/>
        </a:p>
      </dgm:t>
    </dgm:pt>
    <dgm:pt modelId="{EAEA06CD-1AED-4E41-9026-2E6DAF1557FC}">
      <dgm:prSet phldrT="[Texto]"/>
      <dgm:spPr/>
      <dgm:t>
        <a:bodyPr/>
        <a:lstStyle/>
        <a:p>
          <a:r>
            <a:rPr lang="es-ES" dirty="0" smtClean="0"/>
            <a:t>Mejorar una técnica ya utilizada</a:t>
          </a:r>
          <a:endParaRPr lang="es-ES" dirty="0"/>
        </a:p>
      </dgm:t>
    </dgm:pt>
    <dgm:pt modelId="{3CACAA4B-C019-462D-975D-846B2BE901CB}" type="parTrans" cxnId="{CF5EF624-2934-41B0-824D-28C05876022D}">
      <dgm:prSet/>
      <dgm:spPr/>
      <dgm:t>
        <a:bodyPr/>
        <a:lstStyle/>
        <a:p>
          <a:endParaRPr lang="es-ES"/>
        </a:p>
      </dgm:t>
    </dgm:pt>
    <dgm:pt modelId="{CE861EA7-4760-408B-9BCD-B03388C7ABA9}" type="sibTrans" cxnId="{CF5EF624-2934-41B0-824D-28C05876022D}">
      <dgm:prSet/>
      <dgm:spPr/>
      <dgm:t>
        <a:bodyPr/>
        <a:lstStyle/>
        <a:p>
          <a:endParaRPr lang="es-ES"/>
        </a:p>
      </dgm:t>
    </dgm:pt>
    <dgm:pt modelId="{EC387E6B-BB42-47E4-8098-ECE80531D400}">
      <dgm:prSet phldrT="[Texto]"/>
      <dgm:spPr/>
      <dgm:t>
        <a:bodyPr/>
        <a:lstStyle/>
        <a:p>
          <a:r>
            <a:rPr lang="es-ES" dirty="0" smtClean="0"/>
            <a:t>Mejorar su producción escrita, …</a:t>
          </a:r>
          <a:endParaRPr lang="es-ES" dirty="0"/>
        </a:p>
      </dgm:t>
    </dgm:pt>
    <dgm:pt modelId="{0E4D542D-297C-44DC-B87D-21870753492B}" type="parTrans" cxnId="{8FE84BAC-2BC9-4B00-9E79-5106EEC8050B}">
      <dgm:prSet/>
      <dgm:spPr/>
      <dgm:t>
        <a:bodyPr/>
        <a:lstStyle/>
        <a:p>
          <a:endParaRPr lang="es-ES"/>
        </a:p>
      </dgm:t>
    </dgm:pt>
    <dgm:pt modelId="{6E7A3D84-D115-4382-A2FB-E5264C0708FB}" type="sibTrans" cxnId="{8FE84BAC-2BC9-4B00-9E79-5106EEC8050B}">
      <dgm:prSet/>
      <dgm:spPr/>
      <dgm:t>
        <a:bodyPr/>
        <a:lstStyle/>
        <a:p>
          <a:endParaRPr lang="es-ES"/>
        </a:p>
      </dgm:t>
    </dgm:pt>
    <dgm:pt modelId="{47225709-30AE-402B-A0B5-439FBD725461}">
      <dgm:prSet/>
      <dgm:spPr/>
      <dgm:t>
        <a:bodyPr/>
        <a:lstStyle/>
        <a:p>
          <a:r>
            <a:rPr lang="es-ES" dirty="0" smtClean="0"/>
            <a:t>De seguridad, técnicos, sociales…</a:t>
          </a:r>
        </a:p>
      </dgm:t>
    </dgm:pt>
    <dgm:pt modelId="{A539930E-3DB8-43A3-9771-870548CC5520}" type="parTrans" cxnId="{55B682B4-E708-4FD4-8F4D-29FD28E51B36}">
      <dgm:prSet/>
      <dgm:spPr/>
      <dgm:t>
        <a:bodyPr/>
        <a:lstStyle/>
        <a:p>
          <a:endParaRPr lang="es-ES"/>
        </a:p>
      </dgm:t>
    </dgm:pt>
    <dgm:pt modelId="{FD2D4483-0882-43C0-8E75-AC947B738E9C}" type="sibTrans" cxnId="{55B682B4-E708-4FD4-8F4D-29FD28E51B36}">
      <dgm:prSet/>
      <dgm:spPr/>
      <dgm:t>
        <a:bodyPr/>
        <a:lstStyle/>
        <a:p>
          <a:endParaRPr lang="es-ES"/>
        </a:p>
      </dgm:t>
    </dgm:pt>
    <dgm:pt modelId="{9328006E-C488-4D41-BEC0-C256555DFABF}">
      <dgm:prSet/>
      <dgm:spPr/>
      <dgm:t>
        <a:bodyPr/>
        <a:lstStyle/>
        <a:p>
          <a:r>
            <a:rPr lang="es-ES" dirty="0" smtClean="0"/>
            <a:t>Causas de un hecho, Aprendizaje-Servicio</a:t>
          </a:r>
          <a:endParaRPr lang="es-ES" dirty="0"/>
        </a:p>
      </dgm:t>
    </dgm:pt>
    <dgm:pt modelId="{766A2411-6CC4-49A1-8055-4041E6D7F74D}" type="parTrans" cxnId="{F7601C69-BFE8-4ED7-88C3-D322C5F62A7F}">
      <dgm:prSet/>
      <dgm:spPr/>
      <dgm:t>
        <a:bodyPr/>
        <a:lstStyle/>
        <a:p>
          <a:endParaRPr lang="es-ES"/>
        </a:p>
      </dgm:t>
    </dgm:pt>
    <dgm:pt modelId="{3B7D4D8D-99FB-413D-833C-9FA0C6C121B6}" type="sibTrans" cxnId="{F7601C69-BFE8-4ED7-88C3-D322C5F62A7F}">
      <dgm:prSet/>
      <dgm:spPr/>
      <dgm:t>
        <a:bodyPr/>
        <a:lstStyle/>
        <a:p>
          <a:endParaRPr lang="es-ES"/>
        </a:p>
      </dgm:t>
    </dgm:pt>
    <dgm:pt modelId="{7A3FCA6B-180E-43CA-84FA-7D13D95D102F}">
      <dgm:prSet/>
      <dgm:spPr/>
      <dgm:t>
        <a:bodyPr/>
        <a:lstStyle/>
        <a:p>
          <a:r>
            <a:rPr lang="es-ES" dirty="0" smtClean="0"/>
            <a:t>De resolución de problemas</a:t>
          </a:r>
          <a:endParaRPr lang="es-ES" dirty="0"/>
        </a:p>
      </dgm:t>
    </dgm:pt>
    <dgm:pt modelId="{A84F7A17-F21F-43F7-B76B-65556694542D}" type="sibTrans" cxnId="{00E6279A-0193-4FA5-9C06-263C7C021552}">
      <dgm:prSet/>
      <dgm:spPr/>
      <dgm:t>
        <a:bodyPr/>
        <a:lstStyle/>
        <a:p>
          <a:endParaRPr lang="es-ES"/>
        </a:p>
      </dgm:t>
    </dgm:pt>
    <dgm:pt modelId="{33249CF2-4441-4071-8AD3-F87CADCC44E3}" type="parTrans" cxnId="{00E6279A-0193-4FA5-9C06-263C7C021552}">
      <dgm:prSet/>
      <dgm:spPr/>
      <dgm:t>
        <a:bodyPr/>
        <a:lstStyle/>
        <a:p>
          <a:endParaRPr lang="es-ES"/>
        </a:p>
      </dgm:t>
    </dgm:pt>
    <dgm:pt modelId="{2D71FEC4-BA78-4784-A720-49D553C81E91}" type="pres">
      <dgm:prSet presAssocID="{8151AF1C-7EFF-40CE-B30D-6A32836FE4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A4D3A-516D-4EEC-8B3F-F86C0FD17ED5}" type="pres">
      <dgm:prSet presAssocID="{BF82C45D-F0D4-401A-B00C-AAFCBEF1E969}" presName="compNode" presStyleCnt="0"/>
      <dgm:spPr/>
    </dgm:pt>
    <dgm:pt modelId="{3736D5BB-1F81-4F5A-86A2-CDCBEBE1D4F8}" type="pres">
      <dgm:prSet presAssocID="{BF82C45D-F0D4-401A-B00C-AAFCBEF1E969}" presName="aNode" presStyleLbl="bgShp" presStyleIdx="0" presStyleCnt="4"/>
      <dgm:spPr/>
      <dgm:t>
        <a:bodyPr/>
        <a:lstStyle/>
        <a:p>
          <a:endParaRPr lang="es-ES"/>
        </a:p>
      </dgm:t>
    </dgm:pt>
    <dgm:pt modelId="{05C7A836-2838-4FF2-B121-24479F9F354A}" type="pres">
      <dgm:prSet presAssocID="{BF82C45D-F0D4-401A-B00C-AAFCBEF1E969}" presName="textNode" presStyleLbl="bgShp" presStyleIdx="0" presStyleCnt="4"/>
      <dgm:spPr/>
      <dgm:t>
        <a:bodyPr/>
        <a:lstStyle/>
        <a:p>
          <a:endParaRPr lang="es-ES"/>
        </a:p>
      </dgm:t>
    </dgm:pt>
    <dgm:pt modelId="{D9AEE32E-13B5-4581-8050-DB1987D7C475}" type="pres">
      <dgm:prSet presAssocID="{BF82C45D-F0D4-401A-B00C-AAFCBEF1E969}" presName="compChildNode" presStyleCnt="0"/>
      <dgm:spPr/>
    </dgm:pt>
    <dgm:pt modelId="{58266080-FA24-4ED2-84FA-B2F32D0B9409}" type="pres">
      <dgm:prSet presAssocID="{BF82C45D-F0D4-401A-B00C-AAFCBEF1E969}" presName="theInnerList" presStyleCnt="0"/>
      <dgm:spPr/>
    </dgm:pt>
    <dgm:pt modelId="{5D8FD11A-C532-45F3-B20F-F6E49FC3737F}" type="pres">
      <dgm:prSet presAssocID="{26D448A8-ECA9-46F4-88A9-E81656729513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9060E-02BA-4534-B85A-63DF9BFDC18A}" type="pres">
      <dgm:prSet presAssocID="{26D448A8-ECA9-46F4-88A9-E81656729513}" presName="aSpace2" presStyleCnt="0"/>
      <dgm:spPr/>
    </dgm:pt>
    <dgm:pt modelId="{C97F7DCD-618B-43A5-90BF-600B8D6E50DA}" type="pres">
      <dgm:prSet presAssocID="{3B0F0CA2-37D7-40C4-828F-8D7AD093525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71C4-A352-4880-B11F-A4A272454043}" type="pres">
      <dgm:prSet presAssocID="{BF82C45D-F0D4-401A-B00C-AAFCBEF1E969}" presName="aSpace" presStyleCnt="0"/>
      <dgm:spPr/>
    </dgm:pt>
    <dgm:pt modelId="{C52310DB-FCE0-417B-89AC-F806D008AFBB}" type="pres">
      <dgm:prSet presAssocID="{7A3FCA6B-180E-43CA-84FA-7D13D95D102F}" presName="compNode" presStyleCnt="0"/>
      <dgm:spPr/>
    </dgm:pt>
    <dgm:pt modelId="{75331023-E7B6-49A0-8A1D-2593DED5F596}" type="pres">
      <dgm:prSet presAssocID="{7A3FCA6B-180E-43CA-84FA-7D13D95D102F}" presName="aNode" presStyleLbl="bgShp" presStyleIdx="1" presStyleCnt="4"/>
      <dgm:spPr/>
      <dgm:t>
        <a:bodyPr/>
        <a:lstStyle/>
        <a:p>
          <a:endParaRPr lang="es-ES"/>
        </a:p>
      </dgm:t>
    </dgm:pt>
    <dgm:pt modelId="{1BA33123-51B8-426B-87EE-6A43BC23912B}" type="pres">
      <dgm:prSet presAssocID="{7A3FCA6B-180E-43CA-84FA-7D13D95D102F}" presName="textNode" presStyleLbl="bgShp" presStyleIdx="1" presStyleCnt="4"/>
      <dgm:spPr/>
      <dgm:t>
        <a:bodyPr/>
        <a:lstStyle/>
        <a:p>
          <a:endParaRPr lang="es-ES"/>
        </a:p>
      </dgm:t>
    </dgm:pt>
    <dgm:pt modelId="{706FA7CC-66F1-4B74-A7F8-ECABED6D4854}" type="pres">
      <dgm:prSet presAssocID="{7A3FCA6B-180E-43CA-84FA-7D13D95D102F}" presName="compChildNode" presStyleCnt="0"/>
      <dgm:spPr/>
    </dgm:pt>
    <dgm:pt modelId="{48E6D116-89F4-42C0-9B0E-88939AF184EA}" type="pres">
      <dgm:prSet presAssocID="{7A3FCA6B-180E-43CA-84FA-7D13D95D102F}" presName="theInnerList" presStyleCnt="0"/>
      <dgm:spPr/>
    </dgm:pt>
    <dgm:pt modelId="{7011F5F0-E8C0-410A-B03F-EDC5E1BFF565}" type="pres">
      <dgm:prSet presAssocID="{47225709-30AE-402B-A0B5-439FBD725461}" presName="childNode" presStyleLbl="node1" presStyleIdx="2" presStyleCnt="8" custScaleX="97682" custScaleY="71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2BEAA7-3E09-41A3-A612-339914960BFB}" type="pres">
      <dgm:prSet presAssocID="{47225709-30AE-402B-A0B5-439FBD725461}" presName="aSpace2" presStyleCnt="0"/>
      <dgm:spPr/>
    </dgm:pt>
    <dgm:pt modelId="{13DCB5CD-5899-44C0-8775-072BC91CDE16}" type="pres">
      <dgm:prSet presAssocID="{9328006E-C488-4D41-BEC0-C256555DFABF}" presName="childNode" presStyleLbl="node1" presStyleIdx="3" presStyleCnt="8" custScaleY="726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467D9-58B0-45B1-B4CC-659459EC7E4F}" type="pres">
      <dgm:prSet presAssocID="{7A3FCA6B-180E-43CA-84FA-7D13D95D102F}" presName="aSpace" presStyleCnt="0"/>
      <dgm:spPr/>
    </dgm:pt>
    <dgm:pt modelId="{12672F26-3514-470E-A009-16C1B0C723E9}" type="pres">
      <dgm:prSet presAssocID="{84DE8135-05FD-4D71-A48F-310B3867F358}" presName="compNode" presStyleCnt="0"/>
      <dgm:spPr/>
    </dgm:pt>
    <dgm:pt modelId="{3F7C843E-CE20-4553-B175-522CBDBAFBA8}" type="pres">
      <dgm:prSet presAssocID="{84DE8135-05FD-4D71-A48F-310B3867F358}" presName="aNode" presStyleLbl="bgShp" presStyleIdx="2" presStyleCnt="4" custLinFactNeighborX="-2661" custLinFactNeighborY="-660"/>
      <dgm:spPr/>
      <dgm:t>
        <a:bodyPr/>
        <a:lstStyle/>
        <a:p>
          <a:endParaRPr lang="es-ES"/>
        </a:p>
      </dgm:t>
    </dgm:pt>
    <dgm:pt modelId="{08D4294C-D6D0-4DAF-A0D4-900E499E6106}" type="pres">
      <dgm:prSet presAssocID="{84DE8135-05FD-4D71-A48F-310B3867F358}" presName="textNode" presStyleLbl="bgShp" presStyleIdx="2" presStyleCnt="4"/>
      <dgm:spPr/>
      <dgm:t>
        <a:bodyPr/>
        <a:lstStyle/>
        <a:p>
          <a:endParaRPr lang="es-ES"/>
        </a:p>
      </dgm:t>
    </dgm:pt>
    <dgm:pt modelId="{35F62ADD-7B68-4BB0-9231-D7AD3B563ADF}" type="pres">
      <dgm:prSet presAssocID="{84DE8135-05FD-4D71-A48F-310B3867F358}" presName="compChildNode" presStyleCnt="0"/>
      <dgm:spPr/>
    </dgm:pt>
    <dgm:pt modelId="{550135CD-CDEB-46E3-99EE-A9CCC5EEEE66}" type="pres">
      <dgm:prSet presAssocID="{84DE8135-05FD-4D71-A48F-310B3867F358}" presName="theInnerList" presStyleCnt="0"/>
      <dgm:spPr/>
    </dgm:pt>
    <dgm:pt modelId="{BD9A06FA-06C7-44A2-84AF-2C8C4907810C}" type="pres">
      <dgm:prSet presAssocID="{4099DB2A-710A-4615-8B2F-2735851D1BB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2A135-1EF6-4B5A-B873-12A10EE46883}" type="pres">
      <dgm:prSet presAssocID="{4099DB2A-710A-4615-8B2F-2735851D1BBC}" presName="aSpace2" presStyleCnt="0"/>
      <dgm:spPr/>
    </dgm:pt>
    <dgm:pt modelId="{49FD4808-48F4-4CD4-9687-99D04795969C}" type="pres">
      <dgm:prSet presAssocID="{31624117-CFBB-4625-9645-BA9B2BD3E2F5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72160-D887-4BC7-85D3-CA16D51E1EA9}" type="pres">
      <dgm:prSet presAssocID="{84DE8135-05FD-4D71-A48F-310B3867F358}" presName="aSpace" presStyleCnt="0"/>
      <dgm:spPr/>
    </dgm:pt>
    <dgm:pt modelId="{BAD3B798-B623-43F7-9CB3-E95DB2023CDE}" type="pres">
      <dgm:prSet presAssocID="{679A6DC7-7560-48C1-AFFF-BC4C327C9903}" presName="compNode" presStyleCnt="0"/>
      <dgm:spPr/>
    </dgm:pt>
    <dgm:pt modelId="{51FA2BA0-9CC3-4FFF-8EF8-4C12489E24F0}" type="pres">
      <dgm:prSet presAssocID="{679A6DC7-7560-48C1-AFFF-BC4C327C9903}" presName="aNode" presStyleLbl="bgShp" presStyleIdx="3" presStyleCnt="4"/>
      <dgm:spPr/>
      <dgm:t>
        <a:bodyPr/>
        <a:lstStyle/>
        <a:p>
          <a:endParaRPr lang="es-ES"/>
        </a:p>
      </dgm:t>
    </dgm:pt>
    <dgm:pt modelId="{DA34B235-9CE7-422C-ADE7-8D8F88338A06}" type="pres">
      <dgm:prSet presAssocID="{679A6DC7-7560-48C1-AFFF-BC4C327C9903}" presName="textNode" presStyleLbl="bgShp" presStyleIdx="3" presStyleCnt="4"/>
      <dgm:spPr/>
      <dgm:t>
        <a:bodyPr/>
        <a:lstStyle/>
        <a:p>
          <a:endParaRPr lang="es-ES"/>
        </a:p>
      </dgm:t>
    </dgm:pt>
    <dgm:pt modelId="{EB274398-FCCF-4387-B502-1FB8FF6CBF14}" type="pres">
      <dgm:prSet presAssocID="{679A6DC7-7560-48C1-AFFF-BC4C327C9903}" presName="compChildNode" presStyleCnt="0"/>
      <dgm:spPr/>
    </dgm:pt>
    <dgm:pt modelId="{6D9825C2-1DC8-4D32-9307-2E030C851E43}" type="pres">
      <dgm:prSet presAssocID="{679A6DC7-7560-48C1-AFFF-BC4C327C9903}" presName="theInnerList" presStyleCnt="0"/>
      <dgm:spPr/>
    </dgm:pt>
    <dgm:pt modelId="{78531F68-0FDD-47B2-A025-9358320E9C51}" type="pres">
      <dgm:prSet presAssocID="{EAEA06CD-1AED-4E41-9026-2E6DAF1557FC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E344B-A0EE-4431-9190-79235C938410}" type="pres">
      <dgm:prSet presAssocID="{EAEA06CD-1AED-4E41-9026-2E6DAF1557FC}" presName="aSpace2" presStyleCnt="0"/>
      <dgm:spPr/>
    </dgm:pt>
    <dgm:pt modelId="{73213DD2-0DB5-4902-B7AB-EECDC10BE2D3}" type="pres">
      <dgm:prSet presAssocID="{EC387E6B-BB42-47E4-8098-ECE80531D40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E84BAC-2BC9-4B00-9E79-5106EEC8050B}" srcId="{679A6DC7-7560-48C1-AFFF-BC4C327C9903}" destId="{EC387E6B-BB42-47E4-8098-ECE80531D400}" srcOrd="1" destOrd="0" parTransId="{0E4D542D-297C-44DC-B87D-21870753492B}" sibTransId="{6E7A3D84-D115-4382-A2FB-E5264C0708FB}"/>
    <dgm:cxn modelId="{FF714A06-C150-4397-9742-C8FE86002817}" type="presOf" srcId="{7A3FCA6B-180E-43CA-84FA-7D13D95D102F}" destId="{1BA33123-51B8-426B-87EE-6A43BC23912B}" srcOrd="1" destOrd="0" presId="urn:microsoft.com/office/officeart/2005/8/layout/lProcess2"/>
    <dgm:cxn modelId="{283F6640-57A3-4ED7-9B16-5A303A7B92A6}" type="presOf" srcId="{EAEA06CD-1AED-4E41-9026-2E6DAF1557FC}" destId="{78531F68-0FDD-47B2-A025-9358320E9C51}" srcOrd="0" destOrd="0" presId="urn:microsoft.com/office/officeart/2005/8/layout/lProcess2"/>
    <dgm:cxn modelId="{55B682B4-E708-4FD4-8F4D-29FD28E51B36}" srcId="{7A3FCA6B-180E-43CA-84FA-7D13D95D102F}" destId="{47225709-30AE-402B-A0B5-439FBD725461}" srcOrd="0" destOrd="0" parTransId="{A539930E-3DB8-43A3-9771-870548CC5520}" sibTransId="{FD2D4483-0882-43C0-8E75-AC947B738E9C}"/>
    <dgm:cxn modelId="{70F5B0A8-1306-481D-8897-8E11C45A6115}" srcId="{8151AF1C-7EFF-40CE-B30D-6A32836FE4EB}" destId="{BF82C45D-F0D4-401A-B00C-AAFCBEF1E969}" srcOrd="0" destOrd="0" parTransId="{97B635E4-019E-40EF-920C-90DAE1B7A7AC}" sibTransId="{715178F3-FC37-4EEA-AEA0-FB5F65EED533}"/>
    <dgm:cxn modelId="{B1378562-B028-4ED4-AF6A-B4B5763160AD}" type="presOf" srcId="{679A6DC7-7560-48C1-AFFF-BC4C327C9903}" destId="{51FA2BA0-9CC3-4FFF-8EF8-4C12489E24F0}" srcOrd="0" destOrd="0" presId="urn:microsoft.com/office/officeart/2005/8/layout/lProcess2"/>
    <dgm:cxn modelId="{D3E23825-A1EB-4CDB-B9E1-0A2BBBB0B1AB}" srcId="{8151AF1C-7EFF-40CE-B30D-6A32836FE4EB}" destId="{84DE8135-05FD-4D71-A48F-310B3867F358}" srcOrd="2" destOrd="0" parTransId="{00E8B832-23FC-4DCC-80DF-2883E303978E}" sibTransId="{9757F337-62A6-43BD-B2A5-84D668FD34AF}"/>
    <dgm:cxn modelId="{D8B19283-ED98-42B2-9282-5BDB8D1326DA}" type="presOf" srcId="{BF82C45D-F0D4-401A-B00C-AAFCBEF1E969}" destId="{3736D5BB-1F81-4F5A-86A2-CDCBEBE1D4F8}" srcOrd="0" destOrd="0" presId="urn:microsoft.com/office/officeart/2005/8/layout/lProcess2"/>
    <dgm:cxn modelId="{2EF905C0-AA10-4421-9E75-EDA23B8461A0}" srcId="{8151AF1C-7EFF-40CE-B30D-6A32836FE4EB}" destId="{679A6DC7-7560-48C1-AFFF-BC4C327C9903}" srcOrd="3" destOrd="0" parTransId="{953B8943-0A78-4685-B20E-02416713364C}" sibTransId="{6893DE67-EFD2-4071-80F6-28F1AEA3A770}"/>
    <dgm:cxn modelId="{7EA23DD6-72A1-4285-A232-F9C9439E46AC}" type="presOf" srcId="{7A3FCA6B-180E-43CA-84FA-7D13D95D102F}" destId="{75331023-E7B6-49A0-8A1D-2593DED5F596}" srcOrd="0" destOrd="0" presId="urn:microsoft.com/office/officeart/2005/8/layout/lProcess2"/>
    <dgm:cxn modelId="{00E6279A-0193-4FA5-9C06-263C7C021552}" srcId="{8151AF1C-7EFF-40CE-B30D-6A32836FE4EB}" destId="{7A3FCA6B-180E-43CA-84FA-7D13D95D102F}" srcOrd="1" destOrd="0" parTransId="{33249CF2-4441-4071-8AD3-F87CADCC44E3}" sibTransId="{A84F7A17-F21F-43F7-B76B-65556694542D}"/>
    <dgm:cxn modelId="{3F593B32-5B69-4ECD-84B5-0CA4B1A30E03}" type="presOf" srcId="{26D448A8-ECA9-46F4-88A9-E81656729513}" destId="{5D8FD11A-C532-45F3-B20F-F6E49FC3737F}" srcOrd="0" destOrd="0" presId="urn:microsoft.com/office/officeart/2005/8/layout/lProcess2"/>
    <dgm:cxn modelId="{9ACC4196-B61F-4206-BD47-D41E149C57CA}" type="presOf" srcId="{BF82C45D-F0D4-401A-B00C-AAFCBEF1E969}" destId="{05C7A836-2838-4FF2-B121-24479F9F354A}" srcOrd="1" destOrd="0" presId="urn:microsoft.com/office/officeart/2005/8/layout/lProcess2"/>
    <dgm:cxn modelId="{CF5EF624-2934-41B0-824D-28C05876022D}" srcId="{679A6DC7-7560-48C1-AFFF-BC4C327C9903}" destId="{EAEA06CD-1AED-4E41-9026-2E6DAF1557FC}" srcOrd="0" destOrd="0" parTransId="{3CACAA4B-C019-462D-975D-846B2BE901CB}" sibTransId="{CE861EA7-4760-408B-9BCD-B03388C7ABA9}"/>
    <dgm:cxn modelId="{C4897908-3AF2-4D3A-AAAD-40BB94BF4B95}" type="presOf" srcId="{31624117-CFBB-4625-9645-BA9B2BD3E2F5}" destId="{49FD4808-48F4-4CD4-9687-99D04795969C}" srcOrd="0" destOrd="0" presId="urn:microsoft.com/office/officeart/2005/8/layout/lProcess2"/>
    <dgm:cxn modelId="{15339119-419E-4600-A666-2A3589B19A37}" type="presOf" srcId="{84DE8135-05FD-4D71-A48F-310B3867F358}" destId="{3F7C843E-CE20-4553-B175-522CBDBAFBA8}" srcOrd="0" destOrd="0" presId="urn:microsoft.com/office/officeart/2005/8/layout/lProcess2"/>
    <dgm:cxn modelId="{5311BF81-F43F-499A-954C-A102B85D1303}" srcId="{84DE8135-05FD-4D71-A48F-310B3867F358}" destId="{31624117-CFBB-4625-9645-BA9B2BD3E2F5}" srcOrd="1" destOrd="0" parTransId="{28EFB3C8-370B-4B71-8862-9D67802CE1CC}" sibTransId="{0AAFAABD-A8A4-4264-AB8B-30423FE632B8}"/>
    <dgm:cxn modelId="{A4A03C53-48A8-4E01-AE4B-6AC26BE01A73}" type="presOf" srcId="{47225709-30AE-402B-A0B5-439FBD725461}" destId="{7011F5F0-E8C0-410A-B03F-EDC5E1BFF565}" srcOrd="0" destOrd="0" presId="urn:microsoft.com/office/officeart/2005/8/layout/lProcess2"/>
    <dgm:cxn modelId="{AC03D9AE-D2CC-46F7-9365-0D9947A28AAE}" type="presOf" srcId="{3B0F0CA2-37D7-40C4-828F-8D7AD093525D}" destId="{C97F7DCD-618B-43A5-90BF-600B8D6E50DA}" srcOrd="0" destOrd="0" presId="urn:microsoft.com/office/officeart/2005/8/layout/lProcess2"/>
    <dgm:cxn modelId="{BD77046E-1FFD-41BA-9EE1-2D5F716251DE}" type="presOf" srcId="{9328006E-C488-4D41-BEC0-C256555DFABF}" destId="{13DCB5CD-5899-44C0-8775-072BC91CDE16}" srcOrd="0" destOrd="0" presId="urn:microsoft.com/office/officeart/2005/8/layout/lProcess2"/>
    <dgm:cxn modelId="{BD6DA56D-F398-4520-BB89-B2677B6569D9}" type="presOf" srcId="{8151AF1C-7EFF-40CE-B30D-6A32836FE4EB}" destId="{2D71FEC4-BA78-4784-A720-49D553C81E91}" srcOrd="0" destOrd="0" presId="urn:microsoft.com/office/officeart/2005/8/layout/lProcess2"/>
    <dgm:cxn modelId="{E2980CB3-9EA0-4232-93C9-B475ED12F60B}" srcId="{BF82C45D-F0D4-401A-B00C-AAFCBEF1E969}" destId="{3B0F0CA2-37D7-40C4-828F-8D7AD093525D}" srcOrd="1" destOrd="0" parTransId="{17F991AD-0ADC-4755-9E47-544220582C9B}" sibTransId="{B7B1E049-2DF8-4BED-BD91-AAC9B6F6F8E7}"/>
    <dgm:cxn modelId="{D0B2FC30-7E62-415F-AF07-BC6A2147209E}" type="presOf" srcId="{84DE8135-05FD-4D71-A48F-310B3867F358}" destId="{08D4294C-D6D0-4DAF-A0D4-900E499E6106}" srcOrd="1" destOrd="0" presId="urn:microsoft.com/office/officeart/2005/8/layout/lProcess2"/>
    <dgm:cxn modelId="{FC47950C-9DEF-4DCC-A3E2-A1A24C115372}" type="presOf" srcId="{EC387E6B-BB42-47E4-8098-ECE80531D400}" destId="{73213DD2-0DB5-4902-B7AB-EECDC10BE2D3}" srcOrd="0" destOrd="0" presId="urn:microsoft.com/office/officeart/2005/8/layout/lProcess2"/>
    <dgm:cxn modelId="{2EE502A2-68B0-4DE1-BECD-B29AA4C54346}" srcId="{BF82C45D-F0D4-401A-B00C-AAFCBEF1E969}" destId="{26D448A8-ECA9-46F4-88A9-E81656729513}" srcOrd="0" destOrd="0" parTransId="{3CB380E5-33BA-4C27-A7EC-01DE2BB356C9}" sibTransId="{347EF65D-ED33-4EA1-9140-3BCAC29C744B}"/>
    <dgm:cxn modelId="{C114FA78-8279-4FCE-A731-20BEAFF7BA0D}" type="presOf" srcId="{4099DB2A-710A-4615-8B2F-2735851D1BBC}" destId="{BD9A06FA-06C7-44A2-84AF-2C8C4907810C}" srcOrd="0" destOrd="0" presId="urn:microsoft.com/office/officeart/2005/8/layout/lProcess2"/>
    <dgm:cxn modelId="{6C3FC675-C344-4173-955F-B9A3461E1FAD}" type="presOf" srcId="{679A6DC7-7560-48C1-AFFF-BC4C327C9903}" destId="{DA34B235-9CE7-422C-ADE7-8D8F88338A06}" srcOrd="1" destOrd="0" presId="urn:microsoft.com/office/officeart/2005/8/layout/lProcess2"/>
    <dgm:cxn modelId="{16AB1258-0F03-4617-9B9D-FDC7BE2564DD}" srcId="{84DE8135-05FD-4D71-A48F-310B3867F358}" destId="{4099DB2A-710A-4615-8B2F-2735851D1BBC}" srcOrd="0" destOrd="0" parTransId="{958E9F2E-56B4-436F-8DFE-E2A4D6D97BA6}" sibTransId="{8BE29E90-A844-46B3-9E43-27F176E1382F}"/>
    <dgm:cxn modelId="{F7601C69-BFE8-4ED7-88C3-D322C5F62A7F}" srcId="{7A3FCA6B-180E-43CA-84FA-7D13D95D102F}" destId="{9328006E-C488-4D41-BEC0-C256555DFABF}" srcOrd="1" destOrd="0" parTransId="{766A2411-6CC4-49A1-8055-4041E6D7F74D}" sibTransId="{3B7D4D8D-99FB-413D-833C-9FA0C6C121B6}"/>
    <dgm:cxn modelId="{9B04FF37-3401-40E8-8A1E-FB069D06EEB3}" type="presParOf" srcId="{2D71FEC4-BA78-4784-A720-49D553C81E91}" destId="{141A4D3A-516D-4EEC-8B3F-F86C0FD17ED5}" srcOrd="0" destOrd="0" presId="urn:microsoft.com/office/officeart/2005/8/layout/lProcess2"/>
    <dgm:cxn modelId="{D0302A5D-C774-4DCE-B254-7225D0B30201}" type="presParOf" srcId="{141A4D3A-516D-4EEC-8B3F-F86C0FD17ED5}" destId="{3736D5BB-1F81-4F5A-86A2-CDCBEBE1D4F8}" srcOrd="0" destOrd="0" presId="urn:microsoft.com/office/officeart/2005/8/layout/lProcess2"/>
    <dgm:cxn modelId="{DDB31DDE-47C4-4263-93F5-80944FA5A526}" type="presParOf" srcId="{141A4D3A-516D-4EEC-8B3F-F86C0FD17ED5}" destId="{05C7A836-2838-4FF2-B121-24479F9F354A}" srcOrd="1" destOrd="0" presId="urn:microsoft.com/office/officeart/2005/8/layout/lProcess2"/>
    <dgm:cxn modelId="{83F2C6E4-AFA9-4402-9A90-74DBC0B7514F}" type="presParOf" srcId="{141A4D3A-516D-4EEC-8B3F-F86C0FD17ED5}" destId="{D9AEE32E-13B5-4581-8050-DB1987D7C475}" srcOrd="2" destOrd="0" presId="urn:microsoft.com/office/officeart/2005/8/layout/lProcess2"/>
    <dgm:cxn modelId="{21B3C857-5573-40CD-A1A6-5172A12E8E9F}" type="presParOf" srcId="{D9AEE32E-13B5-4581-8050-DB1987D7C475}" destId="{58266080-FA24-4ED2-84FA-B2F32D0B9409}" srcOrd="0" destOrd="0" presId="urn:microsoft.com/office/officeart/2005/8/layout/lProcess2"/>
    <dgm:cxn modelId="{7AAE493D-0C0B-4385-BB7E-2A215C0AA982}" type="presParOf" srcId="{58266080-FA24-4ED2-84FA-B2F32D0B9409}" destId="{5D8FD11A-C532-45F3-B20F-F6E49FC3737F}" srcOrd="0" destOrd="0" presId="urn:microsoft.com/office/officeart/2005/8/layout/lProcess2"/>
    <dgm:cxn modelId="{CB768000-A8C7-49BE-9689-3C95A7A3E878}" type="presParOf" srcId="{58266080-FA24-4ED2-84FA-B2F32D0B9409}" destId="{2EF9060E-02BA-4534-B85A-63DF9BFDC18A}" srcOrd="1" destOrd="0" presId="urn:microsoft.com/office/officeart/2005/8/layout/lProcess2"/>
    <dgm:cxn modelId="{81C46221-ED1B-45CE-A38B-5B8820A0431D}" type="presParOf" srcId="{58266080-FA24-4ED2-84FA-B2F32D0B9409}" destId="{C97F7DCD-618B-43A5-90BF-600B8D6E50DA}" srcOrd="2" destOrd="0" presId="urn:microsoft.com/office/officeart/2005/8/layout/lProcess2"/>
    <dgm:cxn modelId="{43DB97D7-0689-4784-9281-2A5304A8B282}" type="presParOf" srcId="{2D71FEC4-BA78-4784-A720-49D553C81E91}" destId="{DE2471C4-A352-4880-B11F-A4A272454043}" srcOrd="1" destOrd="0" presId="urn:microsoft.com/office/officeart/2005/8/layout/lProcess2"/>
    <dgm:cxn modelId="{FF1B2BB7-F0D6-4D35-9922-C2F2269A7BD4}" type="presParOf" srcId="{2D71FEC4-BA78-4784-A720-49D553C81E91}" destId="{C52310DB-FCE0-417B-89AC-F806D008AFBB}" srcOrd="2" destOrd="0" presId="urn:microsoft.com/office/officeart/2005/8/layout/lProcess2"/>
    <dgm:cxn modelId="{3F4FE5FE-468B-42DC-878A-8A152E101C0D}" type="presParOf" srcId="{C52310DB-FCE0-417B-89AC-F806D008AFBB}" destId="{75331023-E7B6-49A0-8A1D-2593DED5F596}" srcOrd="0" destOrd="0" presId="urn:microsoft.com/office/officeart/2005/8/layout/lProcess2"/>
    <dgm:cxn modelId="{F57CDB11-2562-4FF1-89F6-9035179F7572}" type="presParOf" srcId="{C52310DB-FCE0-417B-89AC-F806D008AFBB}" destId="{1BA33123-51B8-426B-87EE-6A43BC23912B}" srcOrd="1" destOrd="0" presId="urn:microsoft.com/office/officeart/2005/8/layout/lProcess2"/>
    <dgm:cxn modelId="{99801118-300D-49F5-81BE-82F4EC6087BE}" type="presParOf" srcId="{C52310DB-FCE0-417B-89AC-F806D008AFBB}" destId="{706FA7CC-66F1-4B74-A7F8-ECABED6D4854}" srcOrd="2" destOrd="0" presId="urn:microsoft.com/office/officeart/2005/8/layout/lProcess2"/>
    <dgm:cxn modelId="{0D206C13-0ACE-4859-A4BE-08E868CC8BCF}" type="presParOf" srcId="{706FA7CC-66F1-4B74-A7F8-ECABED6D4854}" destId="{48E6D116-89F4-42C0-9B0E-88939AF184EA}" srcOrd="0" destOrd="0" presId="urn:microsoft.com/office/officeart/2005/8/layout/lProcess2"/>
    <dgm:cxn modelId="{45B4B0D1-CA42-48C9-9B2E-1D75BC5E3105}" type="presParOf" srcId="{48E6D116-89F4-42C0-9B0E-88939AF184EA}" destId="{7011F5F0-E8C0-410A-B03F-EDC5E1BFF565}" srcOrd="0" destOrd="0" presId="urn:microsoft.com/office/officeart/2005/8/layout/lProcess2"/>
    <dgm:cxn modelId="{D2E2DA9F-CE0B-488B-B081-978E07361E44}" type="presParOf" srcId="{48E6D116-89F4-42C0-9B0E-88939AF184EA}" destId="{E32BEAA7-3E09-41A3-A612-339914960BFB}" srcOrd="1" destOrd="0" presId="urn:microsoft.com/office/officeart/2005/8/layout/lProcess2"/>
    <dgm:cxn modelId="{2FF38BB7-BD47-46B0-8D09-F3C8338BDC2B}" type="presParOf" srcId="{48E6D116-89F4-42C0-9B0E-88939AF184EA}" destId="{13DCB5CD-5899-44C0-8775-072BC91CDE16}" srcOrd="2" destOrd="0" presId="urn:microsoft.com/office/officeart/2005/8/layout/lProcess2"/>
    <dgm:cxn modelId="{D2CFABB8-A470-4AD7-A950-036479948E5F}" type="presParOf" srcId="{2D71FEC4-BA78-4784-A720-49D553C81E91}" destId="{10D467D9-58B0-45B1-B4CC-659459EC7E4F}" srcOrd="3" destOrd="0" presId="urn:microsoft.com/office/officeart/2005/8/layout/lProcess2"/>
    <dgm:cxn modelId="{073FBE9C-DE15-4004-AE50-5348EAFBE912}" type="presParOf" srcId="{2D71FEC4-BA78-4784-A720-49D553C81E91}" destId="{12672F26-3514-470E-A009-16C1B0C723E9}" srcOrd="4" destOrd="0" presId="urn:microsoft.com/office/officeart/2005/8/layout/lProcess2"/>
    <dgm:cxn modelId="{DA159F83-29B3-4B9B-8FEB-CB829EEF686B}" type="presParOf" srcId="{12672F26-3514-470E-A009-16C1B0C723E9}" destId="{3F7C843E-CE20-4553-B175-522CBDBAFBA8}" srcOrd="0" destOrd="0" presId="urn:microsoft.com/office/officeart/2005/8/layout/lProcess2"/>
    <dgm:cxn modelId="{B09B2703-791A-4900-B149-CED197E5A46B}" type="presParOf" srcId="{12672F26-3514-470E-A009-16C1B0C723E9}" destId="{08D4294C-D6D0-4DAF-A0D4-900E499E6106}" srcOrd="1" destOrd="0" presId="urn:microsoft.com/office/officeart/2005/8/layout/lProcess2"/>
    <dgm:cxn modelId="{91F6F0D1-7775-4583-AE05-5CBE898C4053}" type="presParOf" srcId="{12672F26-3514-470E-A009-16C1B0C723E9}" destId="{35F62ADD-7B68-4BB0-9231-D7AD3B563ADF}" srcOrd="2" destOrd="0" presId="urn:microsoft.com/office/officeart/2005/8/layout/lProcess2"/>
    <dgm:cxn modelId="{3CBC0A5E-3D32-4CE7-82AC-249362A4DF5D}" type="presParOf" srcId="{35F62ADD-7B68-4BB0-9231-D7AD3B563ADF}" destId="{550135CD-CDEB-46E3-99EE-A9CCC5EEEE66}" srcOrd="0" destOrd="0" presId="urn:microsoft.com/office/officeart/2005/8/layout/lProcess2"/>
    <dgm:cxn modelId="{C2FCE2B4-BD1A-4836-9913-B7E2DA959E3A}" type="presParOf" srcId="{550135CD-CDEB-46E3-99EE-A9CCC5EEEE66}" destId="{BD9A06FA-06C7-44A2-84AF-2C8C4907810C}" srcOrd="0" destOrd="0" presId="urn:microsoft.com/office/officeart/2005/8/layout/lProcess2"/>
    <dgm:cxn modelId="{E6940C57-6AE3-4DD0-8A6F-8A50A772BFED}" type="presParOf" srcId="{550135CD-CDEB-46E3-99EE-A9CCC5EEEE66}" destId="{F322A135-1EF6-4B5A-B873-12A10EE46883}" srcOrd="1" destOrd="0" presId="urn:microsoft.com/office/officeart/2005/8/layout/lProcess2"/>
    <dgm:cxn modelId="{A669B69E-0AC8-45D6-82A4-E83D7F5DF3FF}" type="presParOf" srcId="{550135CD-CDEB-46E3-99EE-A9CCC5EEEE66}" destId="{49FD4808-48F4-4CD4-9687-99D04795969C}" srcOrd="2" destOrd="0" presId="urn:microsoft.com/office/officeart/2005/8/layout/lProcess2"/>
    <dgm:cxn modelId="{C4D251EE-E772-44DA-AD22-8CA45D28B04D}" type="presParOf" srcId="{2D71FEC4-BA78-4784-A720-49D553C81E91}" destId="{64C72160-D887-4BC7-85D3-CA16D51E1EA9}" srcOrd="5" destOrd="0" presId="urn:microsoft.com/office/officeart/2005/8/layout/lProcess2"/>
    <dgm:cxn modelId="{2D7C2604-DB8D-4D85-A356-D3F728E3FB2E}" type="presParOf" srcId="{2D71FEC4-BA78-4784-A720-49D553C81E91}" destId="{BAD3B798-B623-43F7-9CB3-E95DB2023CDE}" srcOrd="6" destOrd="0" presId="urn:microsoft.com/office/officeart/2005/8/layout/lProcess2"/>
    <dgm:cxn modelId="{B60B95F2-6182-415A-A41E-91A4B09636B4}" type="presParOf" srcId="{BAD3B798-B623-43F7-9CB3-E95DB2023CDE}" destId="{51FA2BA0-9CC3-4FFF-8EF8-4C12489E24F0}" srcOrd="0" destOrd="0" presId="urn:microsoft.com/office/officeart/2005/8/layout/lProcess2"/>
    <dgm:cxn modelId="{7FFAA9AF-DC9A-4C6A-AC5F-AA1EBC6E3CC2}" type="presParOf" srcId="{BAD3B798-B623-43F7-9CB3-E95DB2023CDE}" destId="{DA34B235-9CE7-422C-ADE7-8D8F88338A06}" srcOrd="1" destOrd="0" presId="urn:microsoft.com/office/officeart/2005/8/layout/lProcess2"/>
    <dgm:cxn modelId="{CDF1919F-4881-4D64-8A6E-12C53F730473}" type="presParOf" srcId="{BAD3B798-B623-43F7-9CB3-E95DB2023CDE}" destId="{EB274398-FCCF-4387-B502-1FB8FF6CBF14}" srcOrd="2" destOrd="0" presId="urn:microsoft.com/office/officeart/2005/8/layout/lProcess2"/>
    <dgm:cxn modelId="{E9E17B49-C10C-44A4-8A89-01D1BB8FA341}" type="presParOf" srcId="{EB274398-FCCF-4387-B502-1FB8FF6CBF14}" destId="{6D9825C2-1DC8-4D32-9307-2E030C851E43}" srcOrd="0" destOrd="0" presId="urn:microsoft.com/office/officeart/2005/8/layout/lProcess2"/>
    <dgm:cxn modelId="{D41DDC18-07E7-44AB-B33A-94DCAC2D0106}" type="presParOf" srcId="{6D9825C2-1DC8-4D32-9307-2E030C851E43}" destId="{78531F68-0FDD-47B2-A025-9358320E9C51}" srcOrd="0" destOrd="0" presId="urn:microsoft.com/office/officeart/2005/8/layout/lProcess2"/>
    <dgm:cxn modelId="{3A70B230-7D9B-49BD-B3B9-B4508FBBDE8E}" type="presParOf" srcId="{6D9825C2-1DC8-4D32-9307-2E030C851E43}" destId="{D13E344B-A0EE-4431-9190-79235C938410}" srcOrd="1" destOrd="0" presId="urn:microsoft.com/office/officeart/2005/8/layout/lProcess2"/>
    <dgm:cxn modelId="{A8DDF5CB-EE33-46C6-96CC-6B703556C4D5}" type="presParOf" srcId="{6D9825C2-1DC8-4D32-9307-2E030C851E43}" destId="{73213DD2-0DB5-4902-B7AB-EECDC10BE2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51AF1C-7EFF-40CE-B30D-6A32836FE4E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2C45D-F0D4-401A-B00C-AAFCBEF1E969}">
      <dgm:prSet phldrT="[Texto]"/>
      <dgm:spPr/>
      <dgm:t>
        <a:bodyPr/>
        <a:lstStyle/>
        <a:p>
          <a:r>
            <a:rPr lang="es-ES" dirty="0" smtClean="0"/>
            <a:t>¿Qué sabemos?</a:t>
          </a:r>
          <a:endParaRPr lang="es-ES" dirty="0"/>
        </a:p>
      </dgm:t>
    </dgm:pt>
    <dgm:pt modelId="{97B635E4-019E-40EF-920C-90DAE1B7A7AC}" type="parTrans" cxnId="{70F5B0A8-1306-481D-8897-8E11C45A6115}">
      <dgm:prSet/>
      <dgm:spPr/>
      <dgm:t>
        <a:bodyPr/>
        <a:lstStyle/>
        <a:p>
          <a:endParaRPr lang="es-ES"/>
        </a:p>
      </dgm:t>
    </dgm:pt>
    <dgm:pt modelId="{715178F3-FC37-4EEA-AEA0-FB5F65EED533}" type="sibTrans" cxnId="{70F5B0A8-1306-481D-8897-8E11C45A6115}">
      <dgm:prSet/>
      <dgm:spPr/>
      <dgm:t>
        <a:bodyPr/>
        <a:lstStyle/>
        <a:p>
          <a:endParaRPr lang="es-ES"/>
        </a:p>
      </dgm:t>
    </dgm:pt>
    <dgm:pt modelId="{26D448A8-ECA9-46F4-88A9-E81656729513}">
      <dgm:prSet phldrT="[Texto]"/>
      <dgm:spPr/>
      <dgm:t>
        <a:bodyPr/>
        <a:lstStyle/>
        <a:p>
          <a:r>
            <a:rPr lang="es-ES" dirty="0" smtClean="0"/>
            <a:t>Activación de conocimientos previos</a:t>
          </a:r>
          <a:endParaRPr lang="es-ES" dirty="0"/>
        </a:p>
      </dgm:t>
    </dgm:pt>
    <dgm:pt modelId="{3CB380E5-33BA-4C27-A7EC-01DE2BB356C9}" type="parTrans" cxnId="{2EE502A2-68B0-4DE1-BECD-B29AA4C54346}">
      <dgm:prSet/>
      <dgm:spPr/>
      <dgm:t>
        <a:bodyPr/>
        <a:lstStyle/>
        <a:p>
          <a:endParaRPr lang="es-ES"/>
        </a:p>
      </dgm:t>
    </dgm:pt>
    <dgm:pt modelId="{347EF65D-ED33-4EA1-9140-3BCAC29C744B}" type="sibTrans" cxnId="{2EE502A2-68B0-4DE1-BECD-B29AA4C54346}">
      <dgm:prSet/>
      <dgm:spPr/>
      <dgm:t>
        <a:bodyPr/>
        <a:lstStyle/>
        <a:p>
          <a:endParaRPr lang="es-ES"/>
        </a:p>
      </dgm:t>
    </dgm:pt>
    <dgm:pt modelId="{3B0F0CA2-37D7-40C4-828F-8D7AD093525D}">
      <dgm:prSet phldrT="[Texto]"/>
      <dgm:spPr/>
      <dgm:t>
        <a:bodyPr/>
        <a:lstStyle/>
        <a:p>
          <a:r>
            <a:rPr lang="es-ES" b="1" dirty="0" smtClean="0">
              <a:solidFill>
                <a:srgbClr val="C00000"/>
              </a:solidFill>
            </a:rPr>
            <a:t>Evaluación inicial</a:t>
          </a:r>
          <a:endParaRPr lang="es-ES" b="1" dirty="0">
            <a:solidFill>
              <a:srgbClr val="C00000"/>
            </a:solidFill>
          </a:endParaRPr>
        </a:p>
      </dgm:t>
    </dgm:pt>
    <dgm:pt modelId="{17F991AD-0ADC-4755-9E47-544220582C9B}" type="parTrans" cxnId="{E2980CB3-9EA0-4232-93C9-B475ED12F60B}">
      <dgm:prSet/>
      <dgm:spPr/>
      <dgm:t>
        <a:bodyPr/>
        <a:lstStyle/>
        <a:p>
          <a:endParaRPr lang="es-ES"/>
        </a:p>
      </dgm:t>
    </dgm:pt>
    <dgm:pt modelId="{B7B1E049-2DF8-4BED-BD91-AAC9B6F6F8E7}" type="sibTrans" cxnId="{E2980CB3-9EA0-4232-93C9-B475ED12F60B}">
      <dgm:prSet/>
      <dgm:spPr/>
      <dgm:t>
        <a:bodyPr/>
        <a:lstStyle/>
        <a:p>
          <a:endParaRPr lang="es-ES"/>
        </a:p>
      </dgm:t>
    </dgm:pt>
    <dgm:pt modelId="{679A6DC7-7560-48C1-AFFF-BC4C327C9903}">
      <dgm:prSet phldrT="[Texto]"/>
      <dgm:spPr/>
      <dgm:t>
        <a:bodyPr/>
        <a:lstStyle/>
        <a:p>
          <a:r>
            <a:rPr lang="es-ES" dirty="0" smtClean="0"/>
            <a:t>¿Qué necesitamos saber?</a:t>
          </a:r>
        </a:p>
      </dgm:t>
    </dgm:pt>
    <dgm:pt modelId="{953B8943-0A78-4685-B20E-02416713364C}" type="parTrans" cxnId="{2EF905C0-AA10-4421-9E75-EDA23B8461A0}">
      <dgm:prSet/>
      <dgm:spPr/>
      <dgm:t>
        <a:bodyPr/>
        <a:lstStyle/>
        <a:p>
          <a:endParaRPr lang="es-ES"/>
        </a:p>
      </dgm:t>
    </dgm:pt>
    <dgm:pt modelId="{6893DE67-EFD2-4071-80F6-28F1AEA3A770}" type="sibTrans" cxnId="{2EF905C0-AA10-4421-9E75-EDA23B8461A0}">
      <dgm:prSet/>
      <dgm:spPr/>
      <dgm:t>
        <a:bodyPr/>
        <a:lstStyle/>
        <a:p>
          <a:endParaRPr lang="es-ES"/>
        </a:p>
      </dgm:t>
    </dgm:pt>
    <dgm:pt modelId="{EAEA06CD-1AED-4E41-9026-2E6DAF1557FC}">
      <dgm:prSet phldrT="[Texto]"/>
      <dgm:spPr/>
      <dgm:t>
        <a:bodyPr/>
        <a:lstStyle/>
        <a:p>
          <a:r>
            <a:rPr lang="es-ES" dirty="0" smtClean="0"/>
            <a:t>Información necesaria </a:t>
          </a:r>
        </a:p>
        <a:p>
          <a:r>
            <a:rPr lang="es-ES" dirty="0" smtClean="0"/>
            <a:t>(lluvia de ideas)</a:t>
          </a:r>
          <a:endParaRPr lang="es-ES" dirty="0"/>
        </a:p>
      </dgm:t>
    </dgm:pt>
    <dgm:pt modelId="{3CACAA4B-C019-462D-975D-846B2BE901CB}" type="parTrans" cxnId="{CF5EF624-2934-41B0-824D-28C05876022D}">
      <dgm:prSet/>
      <dgm:spPr/>
      <dgm:t>
        <a:bodyPr/>
        <a:lstStyle/>
        <a:p>
          <a:endParaRPr lang="es-ES"/>
        </a:p>
      </dgm:t>
    </dgm:pt>
    <dgm:pt modelId="{CE861EA7-4760-408B-9BCD-B03388C7ABA9}" type="sibTrans" cxnId="{CF5EF624-2934-41B0-824D-28C05876022D}">
      <dgm:prSet/>
      <dgm:spPr/>
      <dgm:t>
        <a:bodyPr/>
        <a:lstStyle/>
        <a:p>
          <a:endParaRPr lang="es-ES"/>
        </a:p>
      </dgm:t>
    </dgm:pt>
    <dgm:pt modelId="{EC387E6B-BB42-47E4-8098-ECE80531D400}">
      <dgm:prSet phldrT="[Texto]"/>
      <dgm:spPr/>
      <dgm:t>
        <a:bodyPr/>
        <a:lstStyle/>
        <a:p>
          <a:r>
            <a:rPr lang="es-ES" dirty="0" smtClean="0"/>
            <a:t>Recursos necesarios para conseguirla.</a:t>
          </a:r>
          <a:endParaRPr lang="es-ES" dirty="0"/>
        </a:p>
      </dgm:t>
    </dgm:pt>
    <dgm:pt modelId="{0E4D542D-297C-44DC-B87D-21870753492B}" type="parTrans" cxnId="{8FE84BAC-2BC9-4B00-9E79-5106EEC8050B}">
      <dgm:prSet/>
      <dgm:spPr/>
      <dgm:t>
        <a:bodyPr/>
        <a:lstStyle/>
        <a:p>
          <a:endParaRPr lang="es-ES"/>
        </a:p>
      </dgm:t>
    </dgm:pt>
    <dgm:pt modelId="{6E7A3D84-D115-4382-A2FB-E5264C0708FB}" type="sibTrans" cxnId="{8FE84BAC-2BC9-4B00-9E79-5106EEC8050B}">
      <dgm:prSet/>
      <dgm:spPr/>
      <dgm:t>
        <a:bodyPr/>
        <a:lstStyle/>
        <a:p>
          <a:endParaRPr lang="es-ES"/>
        </a:p>
      </dgm:t>
    </dgm:pt>
    <dgm:pt modelId="{2D71FEC4-BA78-4784-A720-49D553C81E91}" type="pres">
      <dgm:prSet presAssocID="{8151AF1C-7EFF-40CE-B30D-6A32836FE4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A4D3A-516D-4EEC-8B3F-F86C0FD17ED5}" type="pres">
      <dgm:prSet presAssocID="{BF82C45D-F0D4-401A-B00C-AAFCBEF1E969}" presName="compNode" presStyleCnt="0"/>
      <dgm:spPr/>
    </dgm:pt>
    <dgm:pt modelId="{3736D5BB-1F81-4F5A-86A2-CDCBEBE1D4F8}" type="pres">
      <dgm:prSet presAssocID="{BF82C45D-F0D4-401A-B00C-AAFCBEF1E969}" presName="aNode" presStyleLbl="bgShp" presStyleIdx="0" presStyleCnt="2"/>
      <dgm:spPr/>
      <dgm:t>
        <a:bodyPr/>
        <a:lstStyle/>
        <a:p>
          <a:endParaRPr lang="es-ES"/>
        </a:p>
      </dgm:t>
    </dgm:pt>
    <dgm:pt modelId="{05C7A836-2838-4FF2-B121-24479F9F354A}" type="pres">
      <dgm:prSet presAssocID="{BF82C45D-F0D4-401A-B00C-AAFCBEF1E969}" presName="textNode" presStyleLbl="bgShp" presStyleIdx="0" presStyleCnt="2"/>
      <dgm:spPr/>
      <dgm:t>
        <a:bodyPr/>
        <a:lstStyle/>
        <a:p>
          <a:endParaRPr lang="es-ES"/>
        </a:p>
      </dgm:t>
    </dgm:pt>
    <dgm:pt modelId="{D9AEE32E-13B5-4581-8050-DB1987D7C475}" type="pres">
      <dgm:prSet presAssocID="{BF82C45D-F0D4-401A-B00C-AAFCBEF1E969}" presName="compChildNode" presStyleCnt="0"/>
      <dgm:spPr/>
    </dgm:pt>
    <dgm:pt modelId="{58266080-FA24-4ED2-84FA-B2F32D0B9409}" type="pres">
      <dgm:prSet presAssocID="{BF82C45D-F0D4-401A-B00C-AAFCBEF1E969}" presName="theInnerList" presStyleCnt="0"/>
      <dgm:spPr/>
    </dgm:pt>
    <dgm:pt modelId="{5D8FD11A-C532-45F3-B20F-F6E49FC3737F}" type="pres">
      <dgm:prSet presAssocID="{26D448A8-ECA9-46F4-88A9-E8165672951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9060E-02BA-4534-B85A-63DF9BFDC18A}" type="pres">
      <dgm:prSet presAssocID="{26D448A8-ECA9-46F4-88A9-E81656729513}" presName="aSpace2" presStyleCnt="0"/>
      <dgm:spPr/>
    </dgm:pt>
    <dgm:pt modelId="{C97F7DCD-618B-43A5-90BF-600B8D6E50DA}" type="pres">
      <dgm:prSet presAssocID="{3B0F0CA2-37D7-40C4-828F-8D7AD093525D}" presName="childNode" presStyleLbl="node1" presStyleIdx="1" presStyleCnt="4" custLinFactNeighborX="2244" custLinFactNeighborY="11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71C4-A352-4880-B11F-A4A272454043}" type="pres">
      <dgm:prSet presAssocID="{BF82C45D-F0D4-401A-B00C-AAFCBEF1E969}" presName="aSpace" presStyleCnt="0"/>
      <dgm:spPr/>
    </dgm:pt>
    <dgm:pt modelId="{BAD3B798-B623-43F7-9CB3-E95DB2023CDE}" type="pres">
      <dgm:prSet presAssocID="{679A6DC7-7560-48C1-AFFF-BC4C327C9903}" presName="compNode" presStyleCnt="0"/>
      <dgm:spPr/>
    </dgm:pt>
    <dgm:pt modelId="{51FA2BA0-9CC3-4FFF-8EF8-4C12489E24F0}" type="pres">
      <dgm:prSet presAssocID="{679A6DC7-7560-48C1-AFFF-BC4C327C9903}" presName="aNode" presStyleLbl="bgShp" presStyleIdx="1" presStyleCnt="2"/>
      <dgm:spPr/>
      <dgm:t>
        <a:bodyPr/>
        <a:lstStyle/>
        <a:p>
          <a:endParaRPr lang="es-ES"/>
        </a:p>
      </dgm:t>
    </dgm:pt>
    <dgm:pt modelId="{DA34B235-9CE7-422C-ADE7-8D8F88338A06}" type="pres">
      <dgm:prSet presAssocID="{679A6DC7-7560-48C1-AFFF-BC4C327C9903}" presName="textNode" presStyleLbl="bgShp" presStyleIdx="1" presStyleCnt="2"/>
      <dgm:spPr/>
      <dgm:t>
        <a:bodyPr/>
        <a:lstStyle/>
        <a:p>
          <a:endParaRPr lang="es-ES"/>
        </a:p>
      </dgm:t>
    </dgm:pt>
    <dgm:pt modelId="{EB274398-FCCF-4387-B502-1FB8FF6CBF14}" type="pres">
      <dgm:prSet presAssocID="{679A6DC7-7560-48C1-AFFF-BC4C327C9903}" presName="compChildNode" presStyleCnt="0"/>
      <dgm:spPr/>
    </dgm:pt>
    <dgm:pt modelId="{6D9825C2-1DC8-4D32-9307-2E030C851E43}" type="pres">
      <dgm:prSet presAssocID="{679A6DC7-7560-48C1-AFFF-BC4C327C9903}" presName="theInnerList" presStyleCnt="0"/>
      <dgm:spPr/>
    </dgm:pt>
    <dgm:pt modelId="{78531F68-0FDD-47B2-A025-9358320E9C51}" type="pres">
      <dgm:prSet presAssocID="{EAEA06CD-1AED-4E41-9026-2E6DAF1557F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E344B-A0EE-4431-9190-79235C938410}" type="pres">
      <dgm:prSet presAssocID="{EAEA06CD-1AED-4E41-9026-2E6DAF1557FC}" presName="aSpace2" presStyleCnt="0"/>
      <dgm:spPr/>
    </dgm:pt>
    <dgm:pt modelId="{73213DD2-0DB5-4902-B7AB-EECDC10BE2D3}" type="pres">
      <dgm:prSet presAssocID="{EC387E6B-BB42-47E4-8098-ECE80531D40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AE66C-1514-4577-B6BF-446B5E55A364}" type="presOf" srcId="{EAEA06CD-1AED-4E41-9026-2E6DAF1557FC}" destId="{78531F68-0FDD-47B2-A025-9358320E9C51}" srcOrd="0" destOrd="0" presId="urn:microsoft.com/office/officeart/2005/8/layout/lProcess2"/>
    <dgm:cxn modelId="{B013A47B-D863-48E4-A9F5-052F2064B2F5}" type="presOf" srcId="{8151AF1C-7EFF-40CE-B30D-6A32836FE4EB}" destId="{2D71FEC4-BA78-4784-A720-49D553C81E91}" srcOrd="0" destOrd="0" presId="urn:microsoft.com/office/officeart/2005/8/layout/lProcess2"/>
    <dgm:cxn modelId="{8FE84BAC-2BC9-4B00-9E79-5106EEC8050B}" srcId="{679A6DC7-7560-48C1-AFFF-BC4C327C9903}" destId="{EC387E6B-BB42-47E4-8098-ECE80531D400}" srcOrd="1" destOrd="0" parTransId="{0E4D542D-297C-44DC-B87D-21870753492B}" sibTransId="{6E7A3D84-D115-4382-A2FB-E5264C0708FB}"/>
    <dgm:cxn modelId="{2EF905C0-AA10-4421-9E75-EDA23B8461A0}" srcId="{8151AF1C-7EFF-40CE-B30D-6A32836FE4EB}" destId="{679A6DC7-7560-48C1-AFFF-BC4C327C9903}" srcOrd="1" destOrd="0" parTransId="{953B8943-0A78-4685-B20E-02416713364C}" sibTransId="{6893DE67-EFD2-4071-80F6-28F1AEA3A770}"/>
    <dgm:cxn modelId="{2DABEDEB-92A2-4723-AE09-479407ED6FDA}" type="presOf" srcId="{BF82C45D-F0D4-401A-B00C-AAFCBEF1E969}" destId="{05C7A836-2838-4FF2-B121-24479F9F354A}" srcOrd="1" destOrd="0" presId="urn:microsoft.com/office/officeart/2005/8/layout/lProcess2"/>
    <dgm:cxn modelId="{E2980CB3-9EA0-4232-93C9-B475ED12F60B}" srcId="{BF82C45D-F0D4-401A-B00C-AAFCBEF1E969}" destId="{3B0F0CA2-37D7-40C4-828F-8D7AD093525D}" srcOrd="1" destOrd="0" parTransId="{17F991AD-0ADC-4755-9E47-544220582C9B}" sibTransId="{B7B1E049-2DF8-4BED-BD91-AAC9B6F6F8E7}"/>
    <dgm:cxn modelId="{A81A04DA-B0D0-4EB1-9E3C-23783657E9C2}" type="presOf" srcId="{679A6DC7-7560-48C1-AFFF-BC4C327C9903}" destId="{51FA2BA0-9CC3-4FFF-8EF8-4C12489E24F0}" srcOrd="0" destOrd="0" presId="urn:microsoft.com/office/officeart/2005/8/layout/lProcess2"/>
    <dgm:cxn modelId="{70F5B0A8-1306-481D-8897-8E11C45A6115}" srcId="{8151AF1C-7EFF-40CE-B30D-6A32836FE4EB}" destId="{BF82C45D-F0D4-401A-B00C-AAFCBEF1E969}" srcOrd="0" destOrd="0" parTransId="{97B635E4-019E-40EF-920C-90DAE1B7A7AC}" sibTransId="{715178F3-FC37-4EEA-AEA0-FB5F65EED533}"/>
    <dgm:cxn modelId="{393EC80E-C74D-4372-80D0-900691DBB54A}" type="presOf" srcId="{679A6DC7-7560-48C1-AFFF-BC4C327C9903}" destId="{DA34B235-9CE7-422C-ADE7-8D8F88338A06}" srcOrd="1" destOrd="0" presId="urn:microsoft.com/office/officeart/2005/8/layout/lProcess2"/>
    <dgm:cxn modelId="{CD2A5542-5954-4E43-9F8F-C51D8CCAAF87}" type="presOf" srcId="{EC387E6B-BB42-47E4-8098-ECE80531D400}" destId="{73213DD2-0DB5-4902-B7AB-EECDC10BE2D3}" srcOrd="0" destOrd="0" presId="urn:microsoft.com/office/officeart/2005/8/layout/lProcess2"/>
    <dgm:cxn modelId="{94310962-83A2-45CB-937E-3F63AA12A5DF}" type="presOf" srcId="{26D448A8-ECA9-46F4-88A9-E81656729513}" destId="{5D8FD11A-C532-45F3-B20F-F6E49FC3737F}" srcOrd="0" destOrd="0" presId="urn:microsoft.com/office/officeart/2005/8/layout/lProcess2"/>
    <dgm:cxn modelId="{B20482F4-A0CA-427A-82EB-E1A9EA2EC59E}" type="presOf" srcId="{3B0F0CA2-37D7-40C4-828F-8D7AD093525D}" destId="{C97F7DCD-618B-43A5-90BF-600B8D6E50DA}" srcOrd="0" destOrd="0" presId="urn:microsoft.com/office/officeart/2005/8/layout/lProcess2"/>
    <dgm:cxn modelId="{CF5EF624-2934-41B0-824D-28C05876022D}" srcId="{679A6DC7-7560-48C1-AFFF-BC4C327C9903}" destId="{EAEA06CD-1AED-4E41-9026-2E6DAF1557FC}" srcOrd="0" destOrd="0" parTransId="{3CACAA4B-C019-462D-975D-846B2BE901CB}" sibTransId="{CE861EA7-4760-408B-9BCD-B03388C7ABA9}"/>
    <dgm:cxn modelId="{2EE502A2-68B0-4DE1-BECD-B29AA4C54346}" srcId="{BF82C45D-F0D4-401A-B00C-AAFCBEF1E969}" destId="{26D448A8-ECA9-46F4-88A9-E81656729513}" srcOrd="0" destOrd="0" parTransId="{3CB380E5-33BA-4C27-A7EC-01DE2BB356C9}" sibTransId="{347EF65D-ED33-4EA1-9140-3BCAC29C744B}"/>
    <dgm:cxn modelId="{544099ED-C837-47C0-BAC4-9704DB9E9D35}" type="presOf" srcId="{BF82C45D-F0D4-401A-B00C-AAFCBEF1E969}" destId="{3736D5BB-1F81-4F5A-86A2-CDCBEBE1D4F8}" srcOrd="0" destOrd="0" presId="urn:microsoft.com/office/officeart/2005/8/layout/lProcess2"/>
    <dgm:cxn modelId="{5A10E6A3-E018-40BE-AD00-6E657C4D4C73}" type="presParOf" srcId="{2D71FEC4-BA78-4784-A720-49D553C81E91}" destId="{141A4D3A-516D-4EEC-8B3F-F86C0FD17ED5}" srcOrd="0" destOrd="0" presId="urn:microsoft.com/office/officeart/2005/8/layout/lProcess2"/>
    <dgm:cxn modelId="{0A6F955C-6D3E-4F57-9548-24690B505CE7}" type="presParOf" srcId="{141A4D3A-516D-4EEC-8B3F-F86C0FD17ED5}" destId="{3736D5BB-1F81-4F5A-86A2-CDCBEBE1D4F8}" srcOrd="0" destOrd="0" presId="urn:microsoft.com/office/officeart/2005/8/layout/lProcess2"/>
    <dgm:cxn modelId="{2623DF13-BD34-420C-BC6D-DD16906AEEC8}" type="presParOf" srcId="{141A4D3A-516D-4EEC-8B3F-F86C0FD17ED5}" destId="{05C7A836-2838-4FF2-B121-24479F9F354A}" srcOrd="1" destOrd="0" presId="urn:microsoft.com/office/officeart/2005/8/layout/lProcess2"/>
    <dgm:cxn modelId="{18EC5635-F88D-4F55-B837-73D5F228EF5C}" type="presParOf" srcId="{141A4D3A-516D-4EEC-8B3F-F86C0FD17ED5}" destId="{D9AEE32E-13B5-4581-8050-DB1987D7C475}" srcOrd="2" destOrd="0" presId="urn:microsoft.com/office/officeart/2005/8/layout/lProcess2"/>
    <dgm:cxn modelId="{860CE899-51FD-4171-98E4-3C0929046A69}" type="presParOf" srcId="{D9AEE32E-13B5-4581-8050-DB1987D7C475}" destId="{58266080-FA24-4ED2-84FA-B2F32D0B9409}" srcOrd="0" destOrd="0" presId="urn:microsoft.com/office/officeart/2005/8/layout/lProcess2"/>
    <dgm:cxn modelId="{10949246-5A0D-4CBC-8D0A-E7BDBCC30130}" type="presParOf" srcId="{58266080-FA24-4ED2-84FA-B2F32D0B9409}" destId="{5D8FD11A-C532-45F3-B20F-F6E49FC3737F}" srcOrd="0" destOrd="0" presId="urn:microsoft.com/office/officeart/2005/8/layout/lProcess2"/>
    <dgm:cxn modelId="{F74286C1-70A6-464A-953C-779BAC8A5E09}" type="presParOf" srcId="{58266080-FA24-4ED2-84FA-B2F32D0B9409}" destId="{2EF9060E-02BA-4534-B85A-63DF9BFDC18A}" srcOrd="1" destOrd="0" presId="urn:microsoft.com/office/officeart/2005/8/layout/lProcess2"/>
    <dgm:cxn modelId="{3F0A876B-02D6-4C0B-A7D6-9284AA6FC12E}" type="presParOf" srcId="{58266080-FA24-4ED2-84FA-B2F32D0B9409}" destId="{C97F7DCD-618B-43A5-90BF-600B8D6E50DA}" srcOrd="2" destOrd="0" presId="urn:microsoft.com/office/officeart/2005/8/layout/lProcess2"/>
    <dgm:cxn modelId="{1975CF19-AFF1-4D4B-B933-1A574F2EEC7A}" type="presParOf" srcId="{2D71FEC4-BA78-4784-A720-49D553C81E91}" destId="{DE2471C4-A352-4880-B11F-A4A272454043}" srcOrd="1" destOrd="0" presId="urn:microsoft.com/office/officeart/2005/8/layout/lProcess2"/>
    <dgm:cxn modelId="{16D2EB35-BB83-472B-8B27-4E278CDCCBBB}" type="presParOf" srcId="{2D71FEC4-BA78-4784-A720-49D553C81E91}" destId="{BAD3B798-B623-43F7-9CB3-E95DB2023CDE}" srcOrd="2" destOrd="0" presId="urn:microsoft.com/office/officeart/2005/8/layout/lProcess2"/>
    <dgm:cxn modelId="{C08E3CA4-EC2A-4FBB-9454-F72B8F5225AF}" type="presParOf" srcId="{BAD3B798-B623-43F7-9CB3-E95DB2023CDE}" destId="{51FA2BA0-9CC3-4FFF-8EF8-4C12489E24F0}" srcOrd="0" destOrd="0" presId="urn:microsoft.com/office/officeart/2005/8/layout/lProcess2"/>
    <dgm:cxn modelId="{9A6EDE30-47E4-45E4-A08B-3BC8215FC50C}" type="presParOf" srcId="{BAD3B798-B623-43F7-9CB3-E95DB2023CDE}" destId="{DA34B235-9CE7-422C-ADE7-8D8F88338A06}" srcOrd="1" destOrd="0" presId="urn:microsoft.com/office/officeart/2005/8/layout/lProcess2"/>
    <dgm:cxn modelId="{838EFBEF-CC73-4A89-8405-4576B9741313}" type="presParOf" srcId="{BAD3B798-B623-43F7-9CB3-E95DB2023CDE}" destId="{EB274398-FCCF-4387-B502-1FB8FF6CBF14}" srcOrd="2" destOrd="0" presId="urn:microsoft.com/office/officeart/2005/8/layout/lProcess2"/>
    <dgm:cxn modelId="{62D92B15-5F0D-49BD-921C-250214F9690B}" type="presParOf" srcId="{EB274398-FCCF-4387-B502-1FB8FF6CBF14}" destId="{6D9825C2-1DC8-4D32-9307-2E030C851E43}" srcOrd="0" destOrd="0" presId="urn:microsoft.com/office/officeart/2005/8/layout/lProcess2"/>
    <dgm:cxn modelId="{A930426A-C99C-4929-901D-5DE000BB4BF3}" type="presParOf" srcId="{6D9825C2-1DC8-4D32-9307-2E030C851E43}" destId="{78531F68-0FDD-47B2-A025-9358320E9C51}" srcOrd="0" destOrd="0" presId="urn:microsoft.com/office/officeart/2005/8/layout/lProcess2"/>
    <dgm:cxn modelId="{89FBDFB4-992B-4863-975C-6B1DDD7D12B0}" type="presParOf" srcId="{6D9825C2-1DC8-4D32-9307-2E030C851E43}" destId="{D13E344B-A0EE-4431-9190-79235C938410}" srcOrd="1" destOrd="0" presId="urn:microsoft.com/office/officeart/2005/8/layout/lProcess2"/>
    <dgm:cxn modelId="{CFE0B3B3-8C14-4FD1-A4CC-FD2557B57FFA}" type="presParOf" srcId="{6D9825C2-1DC8-4D32-9307-2E030C851E43}" destId="{73213DD2-0DB5-4902-B7AB-EECDC10BE2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51AF1C-7EFF-40CE-B30D-6A32836FE4E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2C45D-F0D4-401A-B00C-AAFCBEF1E969}">
      <dgm:prSet phldrT="[Texto]"/>
      <dgm:spPr/>
      <dgm:t>
        <a:bodyPr/>
        <a:lstStyle/>
        <a:p>
          <a:r>
            <a:rPr lang="es-ES" dirty="0" smtClean="0"/>
            <a:t>Grupos colaborativos</a:t>
          </a:r>
          <a:endParaRPr lang="es-ES" dirty="0"/>
        </a:p>
      </dgm:t>
    </dgm:pt>
    <dgm:pt modelId="{97B635E4-019E-40EF-920C-90DAE1B7A7AC}" type="parTrans" cxnId="{70F5B0A8-1306-481D-8897-8E11C45A6115}">
      <dgm:prSet/>
      <dgm:spPr/>
      <dgm:t>
        <a:bodyPr/>
        <a:lstStyle/>
        <a:p>
          <a:endParaRPr lang="es-ES"/>
        </a:p>
      </dgm:t>
    </dgm:pt>
    <dgm:pt modelId="{715178F3-FC37-4EEA-AEA0-FB5F65EED533}" type="sibTrans" cxnId="{70F5B0A8-1306-481D-8897-8E11C45A6115}">
      <dgm:prSet/>
      <dgm:spPr/>
      <dgm:t>
        <a:bodyPr/>
        <a:lstStyle/>
        <a:p>
          <a:endParaRPr lang="es-ES"/>
        </a:p>
      </dgm:t>
    </dgm:pt>
    <dgm:pt modelId="{679A6DC7-7560-48C1-AFFF-BC4C327C9903}">
      <dgm:prSet phldrT="[Texto]"/>
      <dgm:spPr/>
      <dgm:t>
        <a:bodyPr/>
        <a:lstStyle/>
        <a:p>
          <a:r>
            <a:rPr lang="es-ES" dirty="0" smtClean="0"/>
            <a:t>Tipos</a:t>
          </a:r>
        </a:p>
      </dgm:t>
    </dgm:pt>
    <dgm:pt modelId="{953B8943-0A78-4685-B20E-02416713364C}" type="parTrans" cxnId="{2EF905C0-AA10-4421-9E75-EDA23B8461A0}">
      <dgm:prSet/>
      <dgm:spPr/>
      <dgm:t>
        <a:bodyPr/>
        <a:lstStyle/>
        <a:p>
          <a:endParaRPr lang="es-ES"/>
        </a:p>
      </dgm:t>
    </dgm:pt>
    <dgm:pt modelId="{6893DE67-EFD2-4071-80F6-28F1AEA3A770}" type="sibTrans" cxnId="{2EF905C0-AA10-4421-9E75-EDA23B8461A0}">
      <dgm:prSet/>
      <dgm:spPr/>
      <dgm:t>
        <a:bodyPr/>
        <a:lstStyle/>
        <a:p>
          <a:endParaRPr lang="es-ES"/>
        </a:p>
      </dgm:t>
    </dgm:pt>
    <dgm:pt modelId="{EAEA06CD-1AED-4E41-9026-2E6DAF1557FC}">
      <dgm:prSet phldrT="[Texto]"/>
      <dgm:spPr/>
      <dgm:t>
        <a:bodyPr/>
        <a:lstStyle/>
        <a:p>
          <a:r>
            <a:rPr lang="es-ES" dirty="0" err="1" smtClean="0"/>
            <a:t>Puzzle</a:t>
          </a:r>
          <a:r>
            <a:rPr lang="es-ES" dirty="0" smtClean="0"/>
            <a:t> de expertos</a:t>
          </a:r>
          <a:endParaRPr lang="es-ES" dirty="0"/>
        </a:p>
      </dgm:t>
    </dgm:pt>
    <dgm:pt modelId="{3CACAA4B-C019-462D-975D-846B2BE901CB}" type="parTrans" cxnId="{CF5EF624-2934-41B0-824D-28C05876022D}">
      <dgm:prSet/>
      <dgm:spPr/>
      <dgm:t>
        <a:bodyPr/>
        <a:lstStyle/>
        <a:p>
          <a:endParaRPr lang="es-ES"/>
        </a:p>
      </dgm:t>
    </dgm:pt>
    <dgm:pt modelId="{CE861EA7-4760-408B-9BCD-B03388C7ABA9}" type="sibTrans" cxnId="{CF5EF624-2934-41B0-824D-28C05876022D}">
      <dgm:prSet/>
      <dgm:spPr/>
      <dgm:t>
        <a:bodyPr/>
        <a:lstStyle/>
        <a:p>
          <a:endParaRPr lang="es-ES"/>
        </a:p>
      </dgm:t>
    </dgm:pt>
    <dgm:pt modelId="{EC387E6B-BB42-47E4-8098-ECE80531D400}">
      <dgm:prSet phldrT="[Texto]"/>
      <dgm:spPr/>
      <dgm:t>
        <a:bodyPr/>
        <a:lstStyle/>
        <a:p>
          <a:r>
            <a:rPr lang="es-ES" dirty="0" smtClean="0"/>
            <a:t>Grupos heterogéneos cooperativos.</a:t>
          </a:r>
          <a:endParaRPr lang="es-ES" dirty="0"/>
        </a:p>
      </dgm:t>
    </dgm:pt>
    <dgm:pt modelId="{0E4D542D-297C-44DC-B87D-21870753492B}" type="parTrans" cxnId="{8FE84BAC-2BC9-4B00-9E79-5106EEC8050B}">
      <dgm:prSet/>
      <dgm:spPr/>
      <dgm:t>
        <a:bodyPr/>
        <a:lstStyle/>
        <a:p>
          <a:endParaRPr lang="es-ES"/>
        </a:p>
      </dgm:t>
    </dgm:pt>
    <dgm:pt modelId="{6E7A3D84-D115-4382-A2FB-E5264C0708FB}" type="sibTrans" cxnId="{8FE84BAC-2BC9-4B00-9E79-5106EEC8050B}">
      <dgm:prSet/>
      <dgm:spPr/>
      <dgm:t>
        <a:bodyPr/>
        <a:lstStyle/>
        <a:p>
          <a:endParaRPr lang="es-ES"/>
        </a:p>
      </dgm:t>
    </dgm:pt>
    <dgm:pt modelId="{26D448A8-ECA9-46F4-88A9-E81656729513}">
      <dgm:prSet phldrT="[Texto]"/>
      <dgm:spPr/>
      <dgm:t>
        <a:bodyPr/>
        <a:lstStyle/>
        <a:p>
          <a:pPr algn="l"/>
          <a:r>
            <a:rPr lang="es-ES" dirty="0" smtClean="0"/>
            <a:t>Interdependencia</a:t>
          </a:r>
        </a:p>
        <a:p>
          <a:pPr algn="l"/>
          <a:r>
            <a:rPr lang="es-ES" dirty="0" smtClean="0"/>
            <a:t>Responsabilidad individual</a:t>
          </a:r>
        </a:p>
        <a:p>
          <a:pPr algn="l"/>
          <a:r>
            <a:rPr lang="es-ES" dirty="0" smtClean="0"/>
            <a:t>Interacción cara-cara</a:t>
          </a:r>
        </a:p>
        <a:p>
          <a:pPr algn="l"/>
          <a:r>
            <a:rPr lang="es-ES" dirty="0" smtClean="0"/>
            <a:t>Habilidades sociales</a:t>
          </a:r>
        </a:p>
        <a:p>
          <a:pPr algn="l"/>
          <a:r>
            <a:rPr lang="es-ES" dirty="0" smtClean="0"/>
            <a:t>Evaluación grupal</a:t>
          </a:r>
          <a:endParaRPr lang="es-ES" dirty="0"/>
        </a:p>
      </dgm:t>
    </dgm:pt>
    <dgm:pt modelId="{347EF65D-ED33-4EA1-9140-3BCAC29C744B}" type="sibTrans" cxnId="{2EE502A2-68B0-4DE1-BECD-B29AA4C54346}">
      <dgm:prSet/>
      <dgm:spPr/>
      <dgm:t>
        <a:bodyPr/>
        <a:lstStyle/>
        <a:p>
          <a:endParaRPr lang="es-ES"/>
        </a:p>
      </dgm:t>
    </dgm:pt>
    <dgm:pt modelId="{3CB380E5-33BA-4C27-A7EC-01DE2BB356C9}" type="parTrans" cxnId="{2EE502A2-68B0-4DE1-BECD-B29AA4C54346}">
      <dgm:prSet/>
      <dgm:spPr/>
      <dgm:t>
        <a:bodyPr/>
        <a:lstStyle/>
        <a:p>
          <a:endParaRPr lang="es-ES"/>
        </a:p>
      </dgm:t>
    </dgm:pt>
    <dgm:pt modelId="{D0A57170-13A4-4EFA-8F38-723BAC675945}">
      <dgm:prSet/>
      <dgm:spPr/>
      <dgm:t>
        <a:bodyPr/>
        <a:lstStyle/>
        <a:p>
          <a:r>
            <a:rPr lang="es-ES" dirty="0" smtClean="0"/>
            <a:t>Otros</a:t>
          </a:r>
          <a:endParaRPr lang="es-ES" dirty="0"/>
        </a:p>
      </dgm:t>
    </dgm:pt>
    <dgm:pt modelId="{B09B85B5-D7DA-4672-AA15-E4C0EB5C6C6F}" type="parTrans" cxnId="{F5B5A00C-EE95-4ACE-9FFE-F60BA4EAB167}">
      <dgm:prSet/>
      <dgm:spPr/>
      <dgm:t>
        <a:bodyPr/>
        <a:lstStyle/>
        <a:p>
          <a:endParaRPr lang="es-ES"/>
        </a:p>
      </dgm:t>
    </dgm:pt>
    <dgm:pt modelId="{CACFF50B-2FD1-49F6-8E14-00CE612724A2}" type="sibTrans" cxnId="{F5B5A00C-EE95-4ACE-9FFE-F60BA4EAB167}">
      <dgm:prSet/>
      <dgm:spPr/>
      <dgm:t>
        <a:bodyPr/>
        <a:lstStyle/>
        <a:p>
          <a:endParaRPr lang="es-ES"/>
        </a:p>
      </dgm:t>
    </dgm:pt>
    <dgm:pt modelId="{2D71FEC4-BA78-4784-A720-49D553C81E91}" type="pres">
      <dgm:prSet presAssocID="{8151AF1C-7EFF-40CE-B30D-6A32836FE4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A4D3A-516D-4EEC-8B3F-F86C0FD17ED5}" type="pres">
      <dgm:prSet presAssocID="{BF82C45D-F0D4-401A-B00C-AAFCBEF1E969}" presName="compNode" presStyleCnt="0"/>
      <dgm:spPr/>
    </dgm:pt>
    <dgm:pt modelId="{3736D5BB-1F81-4F5A-86A2-CDCBEBE1D4F8}" type="pres">
      <dgm:prSet presAssocID="{BF82C45D-F0D4-401A-B00C-AAFCBEF1E969}" presName="aNode" presStyleLbl="bgShp" presStyleIdx="0" presStyleCnt="2"/>
      <dgm:spPr/>
      <dgm:t>
        <a:bodyPr/>
        <a:lstStyle/>
        <a:p>
          <a:endParaRPr lang="es-ES"/>
        </a:p>
      </dgm:t>
    </dgm:pt>
    <dgm:pt modelId="{05C7A836-2838-4FF2-B121-24479F9F354A}" type="pres">
      <dgm:prSet presAssocID="{BF82C45D-F0D4-401A-B00C-AAFCBEF1E969}" presName="textNode" presStyleLbl="bgShp" presStyleIdx="0" presStyleCnt="2"/>
      <dgm:spPr/>
      <dgm:t>
        <a:bodyPr/>
        <a:lstStyle/>
        <a:p>
          <a:endParaRPr lang="es-ES"/>
        </a:p>
      </dgm:t>
    </dgm:pt>
    <dgm:pt modelId="{D9AEE32E-13B5-4581-8050-DB1987D7C475}" type="pres">
      <dgm:prSet presAssocID="{BF82C45D-F0D4-401A-B00C-AAFCBEF1E969}" presName="compChildNode" presStyleCnt="0"/>
      <dgm:spPr/>
    </dgm:pt>
    <dgm:pt modelId="{58266080-FA24-4ED2-84FA-B2F32D0B9409}" type="pres">
      <dgm:prSet presAssocID="{BF82C45D-F0D4-401A-B00C-AAFCBEF1E969}" presName="theInnerList" presStyleCnt="0"/>
      <dgm:spPr/>
    </dgm:pt>
    <dgm:pt modelId="{5D8FD11A-C532-45F3-B20F-F6E49FC3737F}" type="pres">
      <dgm:prSet presAssocID="{26D448A8-ECA9-46F4-88A9-E8165672951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71C4-A352-4880-B11F-A4A272454043}" type="pres">
      <dgm:prSet presAssocID="{BF82C45D-F0D4-401A-B00C-AAFCBEF1E969}" presName="aSpace" presStyleCnt="0"/>
      <dgm:spPr/>
    </dgm:pt>
    <dgm:pt modelId="{BAD3B798-B623-43F7-9CB3-E95DB2023CDE}" type="pres">
      <dgm:prSet presAssocID="{679A6DC7-7560-48C1-AFFF-BC4C327C9903}" presName="compNode" presStyleCnt="0"/>
      <dgm:spPr/>
    </dgm:pt>
    <dgm:pt modelId="{51FA2BA0-9CC3-4FFF-8EF8-4C12489E24F0}" type="pres">
      <dgm:prSet presAssocID="{679A6DC7-7560-48C1-AFFF-BC4C327C9903}" presName="aNode" presStyleLbl="bgShp" presStyleIdx="1" presStyleCnt="2"/>
      <dgm:spPr/>
      <dgm:t>
        <a:bodyPr/>
        <a:lstStyle/>
        <a:p>
          <a:endParaRPr lang="es-ES"/>
        </a:p>
      </dgm:t>
    </dgm:pt>
    <dgm:pt modelId="{DA34B235-9CE7-422C-ADE7-8D8F88338A06}" type="pres">
      <dgm:prSet presAssocID="{679A6DC7-7560-48C1-AFFF-BC4C327C9903}" presName="textNode" presStyleLbl="bgShp" presStyleIdx="1" presStyleCnt="2"/>
      <dgm:spPr/>
      <dgm:t>
        <a:bodyPr/>
        <a:lstStyle/>
        <a:p>
          <a:endParaRPr lang="es-ES"/>
        </a:p>
      </dgm:t>
    </dgm:pt>
    <dgm:pt modelId="{EB274398-FCCF-4387-B502-1FB8FF6CBF14}" type="pres">
      <dgm:prSet presAssocID="{679A6DC7-7560-48C1-AFFF-BC4C327C9903}" presName="compChildNode" presStyleCnt="0"/>
      <dgm:spPr/>
    </dgm:pt>
    <dgm:pt modelId="{6D9825C2-1DC8-4D32-9307-2E030C851E43}" type="pres">
      <dgm:prSet presAssocID="{679A6DC7-7560-48C1-AFFF-BC4C327C9903}" presName="theInnerList" presStyleCnt="0"/>
      <dgm:spPr/>
    </dgm:pt>
    <dgm:pt modelId="{78531F68-0FDD-47B2-A025-9358320E9C51}" type="pres">
      <dgm:prSet presAssocID="{EAEA06CD-1AED-4E41-9026-2E6DAF1557F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E344B-A0EE-4431-9190-79235C938410}" type="pres">
      <dgm:prSet presAssocID="{EAEA06CD-1AED-4E41-9026-2E6DAF1557FC}" presName="aSpace2" presStyleCnt="0"/>
      <dgm:spPr/>
    </dgm:pt>
    <dgm:pt modelId="{73213DD2-0DB5-4902-B7AB-EECDC10BE2D3}" type="pres">
      <dgm:prSet presAssocID="{EC387E6B-BB42-47E4-8098-ECE80531D40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7B095-F9CA-4B7E-B2D4-2AA75B021669}" type="pres">
      <dgm:prSet presAssocID="{EC387E6B-BB42-47E4-8098-ECE80531D400}" presName="aSpace2" presStyleCnt="0"/>
      <dgm:spPr/>
    </dgm:pt>
    <dgm:pt modelId="{991B1257-A7EC-4610-A27D-F795C0670657}" type="pres">
      <dgm:prSet presAssocID="{D0A57170-13A4-4EFA-8F38-723BAC67594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91E7E1-2D9C-4A5C-A7BF-44BA98885AC9}" type="presOf" srcId="{679A6DC7-7560-48C1-AFFF-BC4C327C9903}" destId="{DA34B235-9CE7-422C-ADE7-8D8F88338A06}" srcOrd="1" destOrd="0" presId="urn:microsoft.com/office/officeart/2005/8/layout/lProcess2"/>
    <dgm:cxn modelId="{42EF2587-FBDB-4F4E-9EBF-A1B9AEE9431C}" type="presOf" srcId="{8151AF1C-7EFF-40CE-B30D-6A32836FE4EB}" destId="{2D71FEC4-BA78-4784-A720-49D553C81E91}" srcOrd="0" destOrd="0" presId="urn:microsoft.com/office/officeart/2005/8/layout/lProcess2"/>
    <dgm:cxn modelId="{8FE84BAC-2BC9-4B00-9E79-5106EEC8050B}" srcId="{679A6DC7-7560-48C1-AFFF-BC4C327C9903}" destId="{EC387E6B-BB42-47E4-8098-ECE80531D400}" srcOrd="1" destOrd="0" parTransId="{0E4D542D-297C-44DC-B87D-21870753492B}" sibTransId="{6E7A3D84-D115-4382-A2FB-E5264C0708FB}"/>
    <dgm:cxn modelId="{2EF905C0-AA10-4421-9E75-EDA23B8461A0}" srcId="{8151AF1C-7EFF-40CE-B30D-6A32836FE4EB}" destId="{679A6DC7-7560-48C1-AFFF-BC4C327C9903}" srcOrd="1" destOrd="0" parTransId="{953B8943-0A78-4685-B20E-02416713364C}" sibTransId="{6893DE67-EFD2-4071-80F6-28F1AEA3A770}"/>
    <dgm:cxn modelId="{47E1F97A-AB88-4C54-9394-1CA88B1F396C}" type="presOf" srcId="{679A6DC7-7560-48C1-AFFF-BC4C327C9903}" destId="{51FA2BA0-9CC3-4FFF-8EF8-4C12489E24F0}" srcOrd="0" destOrd="0" presId="urn:microsoft.com/office/officeart/2005/8/layout/lProcess2"/>
    <dgm:cxn modelId="{FAABD3A8-6BB4-4D7C-AB5F-56CC1545AB56}" type="presOf" srcId="{26D448A8-ECA9-46F4-88A9-E81656729513}" destId="{5D8FD11A-C532-45F3-B20F-F6E49FC3737F}" srcOrd="0" destOrd="0" presId="urn:microsoft.com/office/officeart/2005/8/layout/lProcess2"/>
    <dgm:cxn modelId="{1235F106-8440-4A9C-A3B7-1458B399C4D4}" type="presOf" srcId="{EC387E6B-BB42-47E4-8098-ECE80531D400}" destId="{73213DD2-0DB5-4902-B7AB-EECDC10BE2D3}" srcOrd="0" destOrd="0" presId="urn:microsoft.com/office/officeart/2005/8/layout/lProcess2"/>
    <dgm:cxn modelId="{3994713E-3AA8-4C49-B478-91F851A3175C}" type="presOf" srcId="{BF82C45D-F0D4-401A-B00C-AAFCBEF1E969}" destId="{05C7A836-2838-4FF2-B121-24479F9F354A}" srcOrd="1" destOrd="0" presId="urn:microsoft.com/office/officeart/2005/8/layout/lProcess2"/>
    <dgm:cxn modelId="{70F5B0A8-1306-481D-8897-8E11C45A6115}" srcId="{8151AF1C-7EFF-40CE-B30D-6A32836FE4EB}" destId="{BF82C45D-F0D4-401A-B00C-AAFCBEF1E969}" srcOrd="0" destOrd="0" parTransId="{97B635E4-019E-40EF-920C-90DAE1B7A7AC}" sibTransId="{715178F3-FC37-4EEA-AEA0-FB5F65EED533}"/>
    <dgm:cxn modelId="{844C1910-2A1E-4A40-A832-03F404D65BB3}" type="presOf" srcId="{D0A57170-13A4-4EFA-8F38-723BAC675945}" destId="{991B1257-A7EC-4610-A27D-F795C0670657}" srcOrd="0" destOrd="0" presId="urn:microsoft.com/office/officeart/2005/8/layout/lProcess2"/>
    <dgm:cxn modelId="{F5B5A00C-EE95-4ACE-9FFE-F60BA4EAB167}" srcId="{679A6DC7-7560-48C1-AFFF-BC4C327C9903}" destId="{D0A57170-13A4-4EFA-8F38-723BAC675945}" srcOrd="2" destOrd="0" parTransId="{B09B85B5-D7DA-4672-AA15-E4C0EB5C6C6F}" sibTransId="{CACFF50B-2FD1-49F6-8E14-00CE612724A2}"/>
    <dgm:cxn modelId="{3C792088-E669-4923-9517-7C650F89AFBF}" type="presOf" srcId="{BF82C45D-F0D4-401A-B00C-AAFCBEF1E969}" destId="{3736D5BB-1F81-4F5A-86A2-CDCBEBE1D4F8}" srcOrd="0" destOrd="0" presId="urn:microsoft.com/office/officeart/2005/8/layout/lProcess2"/>
    <dgm:cxn modelId="{44C90CCE-58D5-448B-8881-68B03911CE48}" type="presOf" srcId="{EAEA06CD-1AED-4E41-9026-2E6DAF1557FC}" destId="{78531F68-0FDD-47B2-A025-9358320E9C51}" srcOrd="0" destOrd="0" presId="urn:microsoft.com/office/officeart/2005/8/layout/lProcess2"/>
    <dgm:cxn modelId="{CF5EF624-2934-41B0-824D-28C05876022D}" srcId="{679A6DC7-7560-48C1-AFFF-BC4C327C9903}" destId="{EAEA06CD-1AED-4E41-9026-2E6DAF1557FC}" srcOrd="0" destOrd="0" parTransId="{3CACAA4B-C019-462D-975D-846B2BE901CB}" sibTransId="{CE861EA7-4760-408B-9BCD-B03388C7ABA9}"/>
    <dgm:cxn modelId="{2EE502A2-68B0-4DE1-BECD-B29AA4C54346}" srcId="{BF82C45D-F0D4-401A-B00C-AAFCBEF1E969}" destId="{26D448A8-ECA9-46F4-88A9-E81656729513}" srcOrd="0" destOrd="0" parTransId="{3CB380E5-33BA-4C27-A7EC-01DE2BB356C9}" sibTransId="{347EF65D-ED33-4EA1-9140-3BCAC29C744B}"/>
    <dgm:cxn modelId="{5A6CDF02-5143-41D0-818B-156C1A3E8798}" type="presParOf" srcId="{2D71FEC4-BA78-4784-A720-49D553C81E91}" destId="{141A4D3A-516D-4EEC-8B3F-F86C0FD17ED5}" srcOrd="0" destOrd="0" presId="urn:microsoft.com/office/officeart/2005/8/layout/lProcess2"/>
    <dgm:cxn modelId="{3CA6D206-44A0-4250-811C-B2C6D3DD3A27}" type="presParOf" srcId="{141A4D3A-516D-4EEC-8B3F-F86C0FD17ED5}" destId="{3736D5BB-1F81-4F5A-86A2-CDCBEBE1D4F8}" srcOrd="0" destOrd="0" presId="urn:microsoft.com/office/officeart/2005/8/layout/lProcess2"/>
    <dgm:cxn modelId="{2E477326-43A3-48A3-8719-3968D3660134}" type="presParOf" srcId="{141A4D3A-516D-4EEC-8B3F-F86C0FD17ED5}" destId="{05C7A836-2838-4FF2-B121-24479F9F354A}" srcOrd="1" destOrd="0" presId="urn:microsoft.com/office/officeart/2005/8/layout/lProcess2"/>
    <dgm:cxn modelId="{07E22DDD-842E-4819-ADDE-33933F9DFC63}" type="presParOf" srcId="{141A4D3A-516D-4EEC-8B3F-F86C0FD17ED5}" destId="{D9AEE32E-13B5-4581-8050-DB1987D7C475}" srcOrd="2" destOrd="0" presId="urn:microsoft.com/office/officeart/2005/8/layout/lProcess2"/>
    <dgm:cxn modelId="{F095CA96-924F-4EE8-B21E-12100668CA1D}" type="presParOf" srcId="{D9AEE32E-13B5-4581-8050-DB1987D7C475}" destId="{58266080-FA24-4ED2-84FA-B2F32D0B9409}" srcOrd="0" destOrd="0" presId="urn:microsoft.com/office/officeart/2005/8/layout/lProcess2"/>
    <dgm:cxn modelId="{7A6C676F-E863-4A40-B9D6-E62E566554BD}" type="presParOf" srcId="{58266080-FA24-4ED2-84FA-B2F32D0B9409}" destId="{5D8FD11A-C532-45F3-B20F-F6E49FC3737F}" srcOrd="0" destOrd="0" presId="urn:microsoft.com/office/officeart/2005/8/layout/lProcess2"/>
    <dgm:cxn modelId="{F1C11AC3-E063-4DFD-9C1C-BB180E1C118C}" type="presParOf" srcId="{2D71FEC4-BA78-4784-A720-49D553C81E91}" destId="{DE2471C4-A352-4880-B11F-A4A272454043}" srcOrd="1" destOrd="0" presId="urn:microsoft.com/office/officeart/2005/8/layout/lProcess2"/>
    <dgm:cxn modelId="{75893235-4DF7-473B-8EA9-F07ACD505F50}" type="presParOf" srcId="{2D71FEC4-BA78-4784-A720-49D553C81E91}" destId="{BAD3B798-B623-43F7-9CB3-E95DB2023CDE}" srcOrd="2" destOrd="0" presId="urn:microsoft.com/office/officeart/2005/8/layout/lProcess2"/>
    <dgm:cxn modelId="{72DD8820-C885-455F-958D-E782FC014B32}" type="presParOf" srcId="{BAD3B798-B623-43F7-9CB3-E95DB2023CDE}" destId="{51FA2BA0-9CC3-4FFF-8EF8-4C12489E24F0}" srcOrd="0" destOrd="0" presId="urn:microsoft.com/office/officeart/2005/8/layout/lProcess2"/>
    <dgm:cxn modelId="{790C8D38-C35D-4904-8BC2-3B8FF0EAF199}" type="presParOf" srcId="{BAD3B798-B623-43F7-9CB3-E95DB2023CDE}" destId="{DA34B235-9CE7-422C-ADE7-8D8F88338A06}" srcOrd="1" destOrd="0" presId="urn:microsoft.com/office/officeart/2005/8/layout/lProcess2"/>
    <dgm:cxn modelId="{4FEEEBE3-EF89-4B46-BF1B-B8DD76EF3708}" type="presParOf" srcId="{BAD3B798-B623-43F7-9CB3-E95DB2023CDE}" destId="{EB274398-FCCF-4387-B502-1FB8FF6CBF14}" srcOrd="2" destOrd="0" presId="urn:microsoft.com/office/officeart/2005/8/layout/lProcess2"/>
    <dgm:cxn modelId="{FDE7AA46-3C3F-4B36-AB5E-CD3EE9E10A74}" type="presParOf" srcId="{EB274398-FCCF-4387-B502-1FB8FF6CBF14}" destId="{6D9825C2-1DC8-4D32-9307-2E030C851E43}" srcOrd="0" destOrd="0" presId="urn:microsoft.com/office/officeart/2005/8/layout/lProcess2"/>
    <dgm:cxn modelId="{97D716F7-1C2D-4575-8DBB-7A43A7F07ACD}" type="presParOf" srcId="{6D9825C2-1DC8-4D32-9307-2E030C851E43}" destId="{78531F68-0FDD-47B2-A025-9358320E9C51}" srcOrd="0" destOrd="0" presId="urn:microsoft.com/office/officeart/2005/8/layout/lProcess2"/>
    <dgm:cxn modelId="{62CA7734-9331-4971-8243-39DCCC31A42B}" type="presParOf" srcId="{6D9825C2-1DC8-4D32-9307-2E030C851E43}" destId="{D13E344B-A0EE-4431-9190-79235C938410}" srcOrd="1" destOrd="0" presId="urn:microsoft.com/office/officeart/2005/8/layout/lProcess2"/>
    <dgm:cxn modelId="{82404338-9730-427A-8324-FE9A89C1388C}" type="presParOf" srcId="{6D9825C2-1DC8-4D32-9307-2E030C851E43}" destId="{73213DD2-0DB5-4902-B7AB-EECDC10BE2D3}" srcOrd="2" destOrd="0" presId="urn:microsoft.com/office/officeart/2005/8/layout/lProcess2"/>
    <dgm:cxn modelId="{5B66009A-A9E2-49CC-855E-40243115A15B}" type="presParOf" srcId="{6D9825C2-1DC8-4D32-9307-2E030C851E43}" destId="{93A7B095-F9CA-4B7E-B2D4-2AA75B021669}" srcOrd="3" destOrd="0" presId="urn:microsoft.com/office/officeart/2005/8/layout/lProcess2"/>
    <dgm:cxn modelId="{38D7266A-E570-4DFB-89A6-EF82A4F4AC6D}" type="presParOf" srcId="{6D9825C2-1DC8-4D32-9307-2E030C851E43}" destId="{991B1257-A7EC-4610-A27D-F795C067065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B688C0D-A557-44F3-9C36-8DAA33DB91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A2D373-EC28-4B56-A97F-6E43198D4195}">
      <dgm:prSet phldrT="[Texto]"/>
      <dgm:spPr/>
      <dgm:t>
        <a:bodyPr/>
        <a:lstStyle/>
        <a:p>
          <a:r>
            <a:rPr lang="es-ES" dirty="0" smtClean="0"/>
            <a:t>Interdependencia positiva</a:t>
          </a:r>
          <a:endParaRPr lang="es-ES" dirty="0"/>
        </a:p>
      </dgm:t>
    </dgm:pt>
    <dgm:pt modelId="{42BA7617-B3C0-4A87-A8CF-DFD3598B5DCC}" type="parTrans" cxnId="{9FE393AF-B26B-4314-8F23-6F7353C3962E}">
      <dgm:prSet/>
      <dgm:spPr/>
      <dgm:t>
        <a:bodyPr/>
        <a:lstStyle/>
        <a:p>
          <a:endParaRPr lang="es-ES"/>
        </a:p>
      </dgm:t>
    </dgm:pt>
    <dgm:pt modelId="{68B6EF41-10C2-478E-A68F-E45FAE7574C2}" type="sibTrans" cxnId="{9FE393AF-B26B-4314-8F23-6F7353C3962E}">
      <dgm:prSet/>
      <dgm:spPr/>
      <dgm:t>
        <a:bodyPr/>
        <a:lstStyle/>
        <a:p>
          <a:endParaRPr lang="es-ES"/>
        </a:p>
      </dgm:t>
    </dgm:pt>
    <dgm:pt modelId="{3D6B83F1-87F3-4043-80B2-9F3D8953AA75}">
      <dgm:prSet phldrT="[Texto]" custT="1"/>
      <dgm:spPr/>
      <dgm:t>
        <a:bodyPr/>
        <a:lstStyle/>
        <a:p>
          <a:r>
            <a:rPr lang="es-ES" sz="2000" dirty="0" smtClean="0"/>
            <a:t>El compromiso de los componentes es tal que el éxito individual depende de todo el grupo, y viceversa.</a:t>
          </a:r>
          <a:endParaRPr lang="es-ES" sz="2000" dirty="0"/>
        </a:p>
      </dgm:t>
    </dgm:pt>
    <dgm:pt modelId="{5FF3BE47-CFBF-4E01-985D-409B18D40A51}" type="parTrans" cxnId="{87E00163-4AFA-4567-B3CB-B2E7EDB48BCC}">
      <dgm:prSet/>
      <dgm:spPr/>
      <dgm:t>
        <a:bodyPr/>
        <a:lstStyle/>
        <a:p>
          <a:endParaRPr lang="es-ES"/>
        </a:p>
      </dgm:t>
    </dgm:pt>
    <dgm:pt modelId="{5DCE94A0-2DE9-4C1B-A6DC-89DA0FE689D9}" type="sibTrans" cxnId="{87E00163-4AFA-4567-B3CB-B2E7EDB48BCC}">
      <dgm:prSet/>
      <dgm:spPr/>
      <dgm:t>
        <a:bodyPr/>
        <a:lstStyle/>
        <a:p>
          <a:endParaRPr lang="es-ES"/>
        </a:p>
      </dgm:t>
    </dgm:pt>
    <dgm:pt modelId="{F3F66CEE-CF24-441B-B8CF-E4076BE7D689}">
      <dgm:prSet phldrT="[Texto]"/>
      <dgm:spPr/>
      <dgm:t>
        <a:bodyPr/>
        <a:lstStyle/>
        <a:p>
          <a:r>
            <a:rPr lang="es-ES" dirty="0" smtClean="0"/>
            <a:t>Responsabilidad individual</a:t>
          </a:r>
          <a:endParaRPr lang="es-ES" dirty="0"/>
        </a:p>
      </dgm:t>
    </dgm:pt>
    <dgm:pt modelId="{62221518-D288-404A-BAED-53CDD45DA8D0}" type="parTrans" cxnId="{9A6FDC69-7BF5-4DB1-8E9A-57F1770A5A9A}">
      <dgm:prSet/>
      <dgm:spPr/>
      <dgm:t>
        <a:bodyPr/>
        <a:lstStyle/>
        <a:p>
          <a:endParaRPr lang="es-ES"/>
        </a:p>
      </dgm:t>
    </dgm:pt>
    <dgm:pt modelId="{676FC34F-DD48-460C-BB64-6C40AF893F18}" type="sibTrans" cxnId="{9A6FDC69-7BF5-4DB1-8E9A-57F1770A5A9A}">
      <dgm:prSet/>
      <dgm:spPr/>
      <dgm:t>
        <a:bodyPr/>
        <a:lstStyle/>
        <a:p>
          <a:endParaRPr lang="es-ES"/>
        </a:p>
      </dgm:t>
    </dgm:pt>
    <dgm:pt modelId="{F4B9C3CD-45F9-4C7D-9908-FFC4E984D775}">
      <dgm:prSet phldrT="[Texto]" custT="1"/>
      <dgm:spPr/>
      <dgm:t>
        <a:bodyPr/>
        <a:lstStyle/>
        <a:p>
          <a:r>
            <a:rPr lang="es-ES" sz="2000" dirty="0" smtClean="0"/>
            <a:t>Para evitar el principal problema: la difusión de responsabilidades. Cada miembro será capaz de comunicar los resultados.</a:t>
          </a:r>
          <a:endParaRPr lang="es-ES" sz="2000" dirty="0"/>
        </a:p>
      </dgm:t>
    </dgm:pt>
    <dgm:pt modelId="{5C6C64C4-95A2-4823-9438-04F6C4E05BB8}" type="parTrans" cxnId="{2920BC82-EB3A-4D5D-8A1D-853BBADBACAC}">
      <dgm:prSet/>
      <dgm:spPr/>
      <dgm:t>
        <a:bodyPr/>
        <a:lstStyle/>
        <a:p>
          <a:endParaRPr lang="es-ES"/>
        </a:p>
      </dgm:t>
    </dgm:pt>
    <dgm:pt modelId="{18EF2105-0EC9-4444-803D-CAC2011B18A6}" type="sibTrans" cxnId="{2920BC82-EB3A-4D5D-8A1D-853BBADBACAC}">
      <dgm:prSet/>
      <dgm:spPr/>
      <dgm:t>
        <a:bodyPr/>
        <a:lstStyle/>
        <a:p>
          <a:endParaRPr lang="es-ES"/>
        </a:p>
      </dgm:t>
    </dgm:pt>
    <dgm:pt modelId="{F1AC1FB5-3784-4EF1-AE27-9F206646C7A7}">
      <dgm:prSet phldrT="[Texto]"/>
      <dgm:spPr/>
      <dgm:t>
        <a:bodyPr/>
        <a:lstStyle/>
        <a:p>
          <a:pPr>
            <a:spcAft>
              <a:spcPts val="0"/>
            </a:spcAft>
          </a:pPr>
          <a:r>
            <a:rPr lang="es-ES" dirty="0" smtClean="0"/>
            <a:t>Interacción </a:t>
          </a:r>
        </a:p>
        <a:p>
          <a:pPr>
            <a:spcAft>
              <a:spcPts val="0"/>
            </a:spcAft>
          </a:pPr>
          <a:r>
            <a:rPr lang="es-ES" dirty="0" smtClean="0"/>
            <a:t>cara a cara</a:t>
          </a:r>
          <a:endParaRPr lang="es-ES" dirty="0"/>
        </a:p>
      </dgm:t>
    </dgm:pt>
    <dgm:pt modelId="{702AE887-7E6F-46F9-90F8-56494EDD287D}" type="parTrans" cxnId="{C05D900E-EDF5-4C92-BB2D-33915DDD6234}">
      <dgm:prSet/>
      <dgm:spPr/>
      <dgm:t>
        <a:bodyPr/>
        <a:lstStyle/>
        <a:p>
          <a:endParaRPr lang="es-ES"/>
        </a:p>
      </dgm:t>
    </dgm:pt>
    <dgm:pt modelId="{E7BB0C59-250F-4629-AEC4-6CEFD4330A80}" type="sibTrans" cxnId="{C05D900E-EDF5-4C92-BB2D-33915DDD6234}">
      <dgm:prSet/>
      <dgm:spPr/>
      <dgm:t>
        <a:bodyPr/>
        <a:lstStyle/>
        <a:p>
          <a:endParaRPr lang="es-ES"/>
        </a:p>
      </dgm:t>
    </dgm:pt>
    <dgm:pt modelId="{14533BB8-D6B0-4C68-9ED6-0C1203933401}">
      <dgm:prSet/>
      <dgm:spPr/>
      <dgm:t>
        <a:bodyPr/>
        <a:lstStyle/>
        <a:p>
          <a:r>
            <a:rPr lang="es-ES" dirty="0" smtClean="0"/>
            <a:t>Habilidades sociales</a:t>
          </a:r>
          <a:endParaRPr lang="es-ES" dirty="0"/>
        </a:p>
      </dgm:t>
    </dgm:pt>
    <dgm:pt modelId="{8F005409-FE17-4409-8442-6FBEDBC4E984}" type="parTrans" cxnId="{1F18A82B-211F-4EA8-8E9A-4A444EF70058}">
      <dgm:prSet/>
      <dgm:spPr/>
      <dgm:t>
        <a:bodyPr/>
        <a:lstStyle/>
        <a:p>
          <a:endParaRPr lang="es-ES"/>
        </a:p>
      </dgm:t>
    </dgm:pt>
    <dgm:pt modelId="{7330CCD9-8C89-44B6-8BEA-92645A5929ED}" type="sibTrans" cxnId="{1F18A82B-211F-4EA8-8E9A-4A444EF70058}">
      <dgm:prSet/>
      <dgm:spPr/>
      <dgm:t>
        <a:bodyPr/>
        <a:lstStyle/>
        <a:p>
          <a:endParaRPr lang="es-ES"/>
        </a:p>
      </dgm:t>
    </dgm:pt>
    <dgm:pt modelId="{A4A74CEA-442A-4174-81B1-2796C3BB73B5}">
      <dgm:prSet/>
      <dgm:spPr/>
      <dgm:t>
        <a:bodyPr/>
        <a:lstStyle/>
        <a:p>
          <a:r>
            <a:rPr lang="es-ES" dirty="0" smtClean="0"/>
            <a:t>Evaluación grupal</a:t>
          </a:r>
          <a:endParaRPr lang="es-ES" dirty="0"/>
        </a:p>
      </dgm:t>
    </dgm:pt>
    <dgm:pt modelId="{BDD61E41-CC42-4597-8CDF-75460F63C5E2}" type="parTrans" cxnId="{A242AE5D-AB32-44BD-998B-13DF45828E21}">
      <dgm:prSet/>
      <dgm:spPr/>
      <dgm:t>
        <a:bodyPr/>
        <a:lstStyle/>
        <a:p>
          <a:endParaRPr lang="es-ES"/>
        </a:p>
      </dgm:t>
    </dgm:pt>
    <dgm:pt modelId="{B968FEF6-B767-4BA4-A937-6511A83C5CA2}" type="sibTrans" cxnId="{A242AE5D-AB32-44BD-998B-13DF45828E21}">
      <dgm:prSet/>
      <dgm:spPr/>
      <dgm:t>
        <a:bodyPr/>
        <a:lstStyle/>
        <a:p>
          <a:endParaRPr lang="es-ES"/>
        </a:p>
      </dgm:t>
    </dgm:pt>
    <dgm:pt modelId="{E29D2BD4-668D-4E52-B64A-B16809B4631D}" type="pres">
      <dgm:prSet presAssocID="{2B688C0D-A557-44F3-9C36-8DAA33DB91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2BD7B5-5D06-4676-B4B5-8009F94EF312}" type="pres">
      <dgm:prSet presAssocID="{4BA2D373-EC28-4B56-A97F-6E43198D4195}" presName="linNode" presStyleCnt="0"/>
      <dgm:spPr/>
    </dgm:pt>
    <dgm:pt modelId="{9CAE1225-E34C-477D-BC5D-23D5B541977D}" type="pres">
      <dgm:prSet presAssocID="{4BA2D373-EC28-4B56-A97F-6E43198D419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140BF-EEA0-44A4-B624-A2FF75F6BD51}" type="pres">
      <dgm:prSet presAssocID="{4BA2D373-EC28-4B56-A97F-6E43198D419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5AC6B-0167-48D6-9513-4E5FAEA5A4EB}" type="pres">
      <dgm:prSet presAssocID="{68B6EF41-10C2-478E-A68F-E45FAE7574C2}" presName="sp" presStyleCnt="0"/>
      <dgm:spPr/>
    </dgm:pt>
    <dgm:pt modelId="{29117948-2CF1-4769-940D-538EE084F0AC}" type="pres">
      <dgm:prSet presAssocID="{F3F66CEE-CF24-441B-B8CF-E4076BE7D689}" presName="linNode" presStyleCnt="0"/>
      <dgm:spPr/>
    </dgm:pt>
    <dgm:pt modelId="{4AB8597C-8B9D-4ECD-9210-0CB884C96058}" type="pres">
      <dgm:prSet presAssocID="{F3F66CEE-CF24-441B-B8CF-E4076BE7D68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9AB0A-0718-4053-96DE-AB7FDD8A6357}" type="pres">
      <dgm:prSet presAssocID="{F3F66CEE-CF24-441B-B8CF-E4076BE7D68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AA18B-2B71-407C-BDC5-0A83F0F05737}" type="pres">
      <dgm:prSet presAssocID="{676FC34F-DD48-460C-BB64-6C40AF893F18}" presName="sp" presStyleCnt="0"/>
      <dgm:spPr/>
    </dgm:pt>
    <dgm:pt modelId="{47E2B787-D8D7-48E8-8313-D14A3947E78A}" type="pres">
      <dgm:prSet presAssocID="{F1AC1FB5-3784-4EF1-AE27-9F206646C7A7}" presName="linNode" presStyleCnt="0"/>
      <dgm:spPr/>
    </dgm:pt>
    <dgm:pt modelId="{F00B28E7-7DAE-463B-9C38-67841D3C1BAF}" type="pres">
      <dgm:prSet presAssocID="{F1AC1FB5-3784-4EF1-AE27-9F206646C7A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33F35-49CE-4381-8CCA-682EB899ADA0}" type="pres">
      <dgm:prSet presAssocID="{E7BB0C59-250F-4629-AEC4-6CEFD4330A80}" presName="sp" presStyleCnt="0"/>
      <dgm:spPr/>
    </dgm:pt>
    <dgm:pt modelId="{28EDE5E9-2E36-4F4A-AF3A-E6A47B081055}" type="pres">
      <dgm:prSet presAssocID="{14533BB8-D6B0-4C68-9ED6-0C1203933401}" presName="linNode" presStyleCnt="0"/>
      <dgm:spPr/>
    </dgm:pt>
    <dgm:pt modelId="{E0E077EE-A164-42AE-821D-AD661B7E0F7A}" type="pres">
      <dgm:prSet presAssocID="{14533BB8-D6B0-4C68-9ED6-0C120393340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C237B-7037-4E9E-873E-955CC3B5B8C9}" type="pres">
      <dgm:prSet presAssocID="{7330CCD9-8C89-44B6-8BEA-92645A5929ED}" presName="sp" presStyleCnt="0"/>
      <dgm:spPr/>
    </dgm:pt>
    <dgm:pt modelId="{D2253DC2-F760-4D4B-9033-90FBBEA0D768}" type="pres">
      <dgm:prSet presAssocID="{A4A74CEA-442A-4174-81B1-2796C3BB73B5}" presName="linNode" presStyleCnt="0"/>
      <dgm:spPr/>
    </dgm:pt>
    <dgm:pt modelId="{EEAFBEFD-EF18-4F73-9DB0-DD5C50CA3661}" type="pres">
      <dgm:prSet presAssocID="{A4A74CEA-442A-4174-81B1-2796C3BB73B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6FDC69-7BF5-4DB1-8E9A-57F1770A5A9A}" srcId="{2B688C0D-A557-44F3-9C36-8DAA33DB9167}" destId="{F3F66CEE-CF24-441B-B8CF-E4076BE7D689}" srcOrd="1" destOrd="0" parTransId="{62221518-D288-404A-BAED-53CDD45DA8D0}" sibTransId="{676FC34F-DD48-460C-BB64-6C40AF893F18}"/>
    <dgm:cxn modelId="{2920BC82-EB3A-4D5D-8A1D-853BBADBACAC}" srcId="{F3F66CEE-CF24-441B-B8CF-E4076BE7D689}" destId="{F4B9C3CD-45F9-4C7D-9908-FFC4E984D775}" srcOrd="0" destOrd="0" parTransId="{5C6C64C4-95A2-4823-9438-04F6C4E05BB8}" sibTransId="{18EF2105-0EC9-4444-803D-CAC2011B18A6}"/>
    <dgm:cxn modelId="{B7F83C5B-1DC4-42D3-B681-4519A330FED1}" type="presOf" srcId="{F4B9C3CD-45F9-4C7D-9908-FFC4E984D775}" destId="{8BA9AB0A-0718-4053-96DE-AB7FDD8A6357}" srcOrd="0" destOrd="0" presId="urn:microsoft.com/office/officeart/2005/8/layout/vList5"/>
    <dgm:cxn modelId="{0690C355-1F68-469D-8458-6D0BB8A53EFC}" type="presOf" srcId="{14533BB8-D6B0-4C68-9ED6-0C1203933401}" destId="{E0E077EE-A164-42AE-821D-AD661B7E0F7A}" srcOrd="0" destOrd="0" presId="urn:microsoft.com/office/officeart/2005/8/layout/vList5"/>
    <dgm:cxn modelId="{C05D900E-EDF5-4C92-BB2D-33915DDD6234}" srcId="{2B688C0D-A557-44F3-9C36-8DAA33DB9167}" destId="{F1AC1FB5-3784-4EF1-AE27-9F206646C7A7}" srcOrd="2" destOrd="0" parTransId="{702AE887-7E6F-46F9-90F8-56494EDD287D}" sibTransId="{E7BB0C59-250F-4629-AEC4-6CEFD4330A80}"/>
    <dgm:cxn modelId="{2CB1BA7B-C3D4-433E-9DA0-B25710E3CD91}" type="presOf" srcId="{F1AC1FB5-3784-4EF1-AE27-9F206646C7A7}" destId="{F00B28E7-7DAE-463B-9C38-67841D3C1BAF}" srcOrd="0" destOrd="0" presId="urn:microsoft.com/office/officeart/2005/8/layout/vList5"/>
    <dgm:cxn modelId="{E17C9A3D-C9F6-47D0-A036-537DF6627F82}" type="presOf" srcId="{3D6B83F1-87F3-4043-80B2-9F3D8953AA75}" destId="{A59140BF-EEA0-44A4-B624-A2FF75F6BD51}" srcOrd="0" destOrd="0" presId="urn:microsoft.com/office/officeart/2005/8/layout/vList5"/>
    <dgm:cxn modelId="{6A36869A-319D-4670-8516-1D3989252D1B}" type="presOf" srcId="{4BA2D373-EC28-4B56-A97F-6E43198D4195}" destId="{9CAE1225-E34C-477D-BC5D-23D5B541977D}" srcOrd="0" destOrd="0" presId="urn:microsoft.com/office/officeart/2005/8/layout/vList5"/>
    <dgm:cxn modelId="{736A8B0D-69A2-453F-8DC7-AE3AD343A16D}" type="presOf" srcId="{F3F66CEE-CF24-441B-B8CF-E4076BE7D689}" destId="{4AB8597C-8B9D-4ECD-9210-0CB884C96058}" srcOrd="0" destOrd="0" presId="urn:microsoft.com/office/officeart/2005/8/layout/vList5"/>
    <dgm:cxn modelId="{1F18A82B-211F-4EA8-8E9A-4A444EF70058}" srcId="{2B688C0D-A557-44F3-9C36-8DAA33DB9167}" destId="{14533BB8-D6B0-4C68-9ED6-0C1203933401}" srcOrd="3" destOrd="0" parTransId="{8F005409-FE17-4409-8442-6FBEDBC4E984}" sibTransId="{7330CCD9-8C89-44B6-8BEA-92645A5929ED}"/>
    <dgm:cxn modelId="{87E00163-4AFA-4567-B3CB-B2E7EDB48BCC}" srcId="{4BA2D373-EC28-4B56-A97F-6E43198D4195}" destId="{3D6B83F1-87F3-4043-80B2-9F3D8953AA75}" srcOrd="0" destOrd="0" parTransId="{5FF3BE47-CFBF-4E01-985D-409B18D40A51}" sibTransId="{5DCE94A0-2DE9-4C1B-A6DC-89DA0FE689D9}"/>
    <dgm:cxn modelId="{9FE393AF-B26B-4314-8F23-6F7353C3962E}" srcId="{2B688C0D-A557-44F3-9C36-8DAA33DB9167}" destId="{4BA2D373-EC28-4B56-A97F-6E43198D4195}" srcOrd="0" destOrd="0" parTransId="{42BA7617-B3C0-4A87-A8CF-DFD3598B5DCC}" sibTransId="{68B6EF41-10C2-478E-A68F-E45FAE7574C2}"/>
    <dgm:cxn modelId="{6213D372-319B-46E9-A55C-D7839DC7E02C}" type="presOf" srcId="{A4A74CEA-442A-4174-81B1-2796C3BB73B5}" destId="{EEAFBEFD-EF18-4F73-9DB0-DD5C50CA3661}" srcOrd="0" destOrd="0" presId="urn:microsoft.com/office/officeart/2005/8/layout/vList5"/>
    <dgm:cxn modelId="{8BE99F68-EB65-4D95-B2E5-75A850F11ED5}" type="presOf" srcId="{2B688C0D-A557-44F3-9C36-8DAA33DB9167}" destId="{E29D2BD4-668D-4E52-B64A-B16809B4631D}" srcOrd="0" destOrd="0" presId="urn:microsoft.com/office/officeart/2005/8/layout/vList5"/>
    <dgm:cxn modelId="{A242AE5D-AB32-44BD-998B-13DF45828E21}" srcId="{2B688C0D-A557-44F3-9C36-8DAA33DB9167}" destId="{A4A74CEA-442A-4174-81B1-2796C3BB73B5}" srcOrd="4" destOrd="0" parTransId="{BDD61E41-CC42-4597-8CDF-75460F63C5E2}" sibTransId="{B968FEF6-B767-4BA4-A937-6511A83C5CA2}"/>
    <dgm:cxn modelId="{1AFE81DD-BB87-4DBF-921C-ABD44BB8D74A}" type="presParOf" srcId="{E29D2BD4-668D-4E52-B64A-B16809B4631D}" destId="{D32BD7B5-5D06-4676-B4B5-8009F94EF312}" srcOrd="0" destOrd="0" presId="urn:microsoft.com/office/officeart/2005/8/layout/vList5"/>
    <dgm:cxn modelId="{7FEE338B-600B-44D5-BD11-053E4C5B21C8}" type="presParOf" srcId="{D32BD7B5-5D06-4676-B4B5-8009F94EF312}" destId="{9CAE1225-E34C-477D-BC5D-23D5B541977D}" srcOrd="0" destOrd="0" presId="urn:microsoft.com/office/officeart/2005/8/layout/vList5"/>
    <dgm:cxn modelId="{1A4FA34D-2A3D-49BD-8F71-6CEC32485CCC}" type="presParOf" srcId="{D32BD7B5-5D06-4676-B4B5-8009F94EF312}" destId="{A59140BF-EEA0-44A4-B624-A2FF75F6BD51}" srcOrd="1" destOrd="0" presId="urn:microsoft.com/office/officeart/2005/8/layout/vList5"/>
    <dgm:cxn modelId="{F9E7D85D-EBD3-4D8C-A7FF-C83C4F2E460C}" type="presParOf" srcId="{E29D2BD4-668D-4E52-B64A-B16809B4631D}" destId="{8DC5AC6B-0167-48D6-9513-4E5FAEA5A4EB}" srcOrd="1" destOrd="0" presId="urn:microsoft.com/office/officeart/2005/8/layout/vList5"/>
    <dgm:cxn modelId="{ABFE581B-6ACE-49F7-8BC4-A0F1DBE7B892}" type="presParOf" srcId="{E29D2BD4-668D-4E52-B64A-B16809B4631D}" destId="{29117948-2CF1-4769-940D-538EE084F0AC}" srcOrd="2" destOrd="0" presId="urn:microsoft.com/office/officeart/2005/8/layout/vList5"/>
    <dgm:cxn modelId="{107223D2-F9A6-420F-8FDC-2E056BA07DD9}" type="presParOf" srcId="{29117948-2CF1-4769-940D-538EE084F0AC}" destId="{4AB8597C-8B9D-4ECD-9210-0CB884C96058}" srcOrd="0" destOrd="0" presId="urn:microsoft.com/office/officeart/2005/8/layout/vList5"/>
    <dgm:cxn modelId="{9C9AEED7-7D6D-4B65-B672-E644293594EE}" type="presParOf" srcId="{29117948-2CF1-4769-940D-538EE084F0AC}" destId="{8BA9AB0A-0718-4053-96DE-AB7FDD8A6357}" srcOrd="1" destOrd="0" presId="urn:microsoft.com/office/officeart/2005/8/layout/vList5"/>
    <dgm:cxn modelId="{09F7B387-3103-4501-8FEB-CF5FA8FBC672}" type="presParOf" srcId="{E29D2BD4-668D-4E52-B64A-B16809B4631D}" destId="{CA1AA18B-2B71-407C-BDC5-0A83F0F05737}" srcOrd="3" destOrd="0" presId="urn:microsoft.com/office/officeart/2005/8/layout/vList5"/>
    <dgm:cxn modelId="{C4F85412-1F08-4DD6-BDF3-B30FC6D8BCFE}" type="presParOf" srcId="{E29D2BD4-668D-4E52-B64A-B16809B4631D}" destId="{47E2B787-D8D7-48E8-8313-D14A3947E78A}" srcOrd="4" destOrd="0" presId="urn:microsoft.com/office/officeart/2005/8/layout/vList5"/>
    <dgm:cxn modelId="{7EC2347B-3058-4882-8050-28D020F8191D}" type="presParOf" srcId="{47E2B787-D8D7-48E8-8313-D14A3947E78A}" destId="{F00B28E7-7DAE-463B-9C38-67841D3C1BAF}" srcOrd="0" destOrd="0" presId="urn:microsoft.com/office/officeart/2005/8/layout/vList5"/>
    <dgm:cxn modelId="{C54C5B60-EF20-4949-BE77-12425DA33001}" type="presParOf" srcId="{E29D2BD4-668D-4E52-B64A-B16809B4631D}" destId="{25233F35-49CE-4381-8CCA-682EB899ADA0}" srcOrd="5" destOrd="0" presId="urn:microsoft.com/office/officeart/2005/8/layout/vList5"/>
    <dgm:cxn modelId="{AB7F200F-F3C6-4E62-83F4-3FD1272BA537}" type="presParOf" srcId="{E29D2BD4-668D-4E52-B64A-B16809B4631D}" destId="{28EDE5E9-2E36-4F4A-AF3A-E6A47B081055}" srcOrd="6" destOrd="0" presId="urn:microsoft.com/office/officeart/2005/8/layout/vList5"/>
    <dgm:cxn modelId="{F1BA4FEF-B165-4B18-8BA3-9DB55912F280}" type="presParOf" srcId="{28EDE5E9-2E36-4F4A-AF3A-E6A47B081055}" destId="{E0E077EE-A164-42AE-821D-AD661B7E0F7A}" srcOrd="0" destOrd="0" presId="urn:microsoft.com/office/officeart/2005/8/layout/vList5"/>
    <dgm:cxn modelId="{853EBFF0-1A43-46F5-861C-086ED4DFCB96}" type="presParOf" srcId="{E29D2BD4-668D-4E52-B64A-B16809B4631D}" destId="{68DC237B-7037-4E9E-873E-955CC3B5B8C9}" srcOrd="7" destOrd="0" presId="urn:microsoft.com/office/officeart/2005/8/layout/vList5"/>
    <dgm:cxn modelId="{C13E8B9E-7045-4713-A1EF-D7359094A3E0}" type="presParOf" srcId="{E29D2BD4-668D-4E52-B64A-B16809B4631D}" destId="{D2253DC2-F760-4D4B-9033-90FBBEA0D768}" srcOrd="8" destOrd="0" presId="urn:microsoft.com/office/officeart/2005/8/layout/vList5"/>
    <dgm:cxn modelId="{797B50CC-E81B-48A2-ABA5-3C34DB3295AC}" type="presParOf" srcId="{D2253DC2-F760-4D4B-9033-90FBBEA0D768}" destId="{EEAFBEFD-EF18-4F73-9DB0-DD5C50CA36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CDFDFF76-38BA-4F34-83D6-33E4B650F0A0}" type="presOf" srcId="{5870A6CB-D576-4D9B-B856-BDB2C1A4931F}" destId="{98AE1265-E4DD-4FAF-9C09-4CFB5F74E242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D96CC6D3-7D44-4AB4-B268-A8397B9F1E9A}" type="presOf" srcId="{028757A6-6B47-4C9D-8700-9BAFD09005F7}" destId="{69850176-405A-451E-B16F-DE4542D8B4F5}" srcOrd="0" destOrd="0" presId="urn:microsoft.com/office/officeart/2005/8/layout/cycle5"/>
    <dgm:cxn modelId="{957D75CF-BD2B-45BC-B802-086880CBBCE4}" type="presOf" srcId="{1BEC47BD-11D5-4CDD-8151-8E197AADD1A9}" destId="{31084B94-DB90-47AC-A07C-4CB7BD2D6F8B}" srcOrd="0" destOrd="0" presId="urn:microsoft.com/office/officeart/2005/8/layout/cycle5"/>
    <dgm:cxn modelId="{2F985F61-D626-4704-8057-461A3CD6CF78}" type="presOf" srcId="{8BB4F9D9-EC5C-4D13-B38B-31A2860191DC}" destId="{163D1323-5393-4DC9-AA80-D3ECCCC3255F}" srcOrd="0" destOrd="0" presId="urn:microsoft.com/office/officeart/2005/8/layout/cycle5"/>
    <dgm:cxn modelId="{D5414BC1-BE48-493A-8F5B-76B6E2E5CCA7}" type="presOf" srcId="{9CEFF1CF-1CA5-4ADD-B9AF-1641B46EE04C}" destId="{FACBAF54-D96F-48C0-BB12-1806CB9833AC}" srcOrd="0" destOrd="0" presId="urn:microsoft.com/office/officeart/2005/8/layout/cycle5"/>
    <dgm:cxn modelId="{1B69A882-20CB-4A72-A752-183CBA936C59}" type="presOf" srcId="{D5F04699-F2E9-466F-A50A-ACFE295D38C0}" destId="{080070E0-5937-4895-891A-7BA3D3862DF4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2F08EBBF-5AD7-45A5-96CD-D55920BC3358}" type="presOf" srcId="{14BFFB00-EB9D-4680-B76A-7265983AB4C2}" destId="{E58CE824-54C8-4A6E-A772-3BEA21BEF9BA}" srcOrd="0" destOrd="0" presId="urn:microsoft.com/office/officeart/2005/8/layout/cycle5"/>
    <dgm:cxn modelId="{ECDD96FC-EA4B-413C-A595-F15D029C9042}" type="presOf" srcId="{52B9EB36-2B3D-47EE-9E37-D8394864E93B}" destId="{0BA420DE-2777-45ED-9E1E-2072965BD934}" srcOrd="0" destOrd="0" presId="urn:microsoft.com/office/officeart/2005/8/layout/cycle5"/>
    <dgm:cxn modelId="{B709773E-7197-4DE7-B9BF-4CB81493D29C}" type="presOf" srcId="{A75FB932-942B-41B3-B17A-AD5D5DBB7ABF}" destId="{2B8C0BC4-1193-4A16-9039-B81EB2DB884D}" srcOrd="0" destOrd="0" presId="urn:microsoft.com/office/officeart/2005/8/layout/cycle5"/>
    <dgm:cxn modelId="{226C0791-09A6-49E0-BD4B-0C6AD1F3F9D0}" type="presOf" srcId="{6D643984-7D9B-4E62-8C80-4A589F534369}" destId="{A1C1A529-1878-4A4B-B0F1-4440FD1CCB83}" srcOrd="0" destOrd="0" presId="urn:microsoft.com/office/officeart/2005/8/layout/cycle5"/>
    <dgm:cxn modelId="{FEAB5BBC-5BDE-4F34-8263-5DFB01C26414}" type="presOf" srcId="{E944DCC9-824B-45C0-8F7B-067CA107A001}" destId="{D45090F8-86BF-49DB-B152-D46D6EB5BD9A}" srcOrd="0" destOrd="0" presId="urn:microsoft.com/office/officeart/2005/8/layout/cycle5"/>
    <dgm:cxn modelId="{C672B145-ED15-4E9A-A255-3C319B0362A7}" type="presParOf" srcId="{A1C1A529-1878-4A4B-B0F1-4440FD1CCB83}" destId="{E58CE824-54C8-4A6E-A772-3BEA21BEF9BA}" srcOrd="0" destOrd="0" presId="urn:microsoft.com/office/officeart/2005/8/layout/cycle5"/>
    <dgm:cxn modelId="{80385F54-1F72-4764-8F40-BA32081663E7}" type="presParOf" srcId="{A1C1A529-1878-4A4B-B0F1-4440FD1CCB83}" destId="{4D89E7EE-249F-4E5B-8770-A010A11247BD}" srcOrd="1" destOrd="0" presId="urn:microsoft.com/office/officeart/2005/8/layout/cycle5"/>
    <dgm:cxn modelId="{0A1ECC2E-028E-433D-ADEF-64528120533D}" type="presParOf" srcId="{A1C1A529-1878-4A4B-B0F1-4440FD1CCB83}" destId="{0BA420DE-2777-45ED-9E1E-2072965BD934}" srcOrd="2" destOrd="0" presId="urn:microsoft.com/office/officeart/2005/8/layout/cycle5"/>
    <dgm:cxn modelId="{9D160570-4459-416C-A068-6D38E78C4D32}" type="presParOf" srcId="{A1C1A529-1878-4A4B-B0F1-4440FD1CCB83}" destId="{98AE1265-E4DD-4FAF-9C09-4CFB5F74E242}" srcOrd="3" destOrd="0" presId="urn:microsoft.com/office/officeart/2005/8/layout/cycle5"/>
    <dgm:cxn modelId="{481DD4C0-0BD3-4AA5-BA68-A8DC6CF4676D}" type="presParOf" srcId="{A1C1A529-1878-4A4B-B0F1-4440FD1CCB83}" destId="{4A0EC0A8-F10F-4AA9-8BCB-737704D7ED7F}" srcOrd="4" destOrd="0" presId="urn:microsoft.com/office/officeart/2005/8/layout/cycle5"/>
    <dgm:cxn modelId="{097E2C6E-1242-465F-979A-A717A349621D}" type="presParOf" srcId="{A1C1A529-1878-4A4B-B0F1-4440FD1CCB83}" destId="{163D1323-5393-4DC9-AA80-D3ECCCC3255F}" srcOrd="5" destOrd="0" presId="urn:microsoft.com/office/officeart/2005/8/layout/cycle5"/>
    <dgm:cxn modelId="{CDD12FB8-AE6F-432B-BBDC-988D6D581C4D}" type="presParOf" srcId="{A1C1A529-1878-4A4B-B0F1-4440FD1CCB83}" destId="{31084B94-DB90-47AC-A07C-4CB7BD2D6F8B}" srcOrd="6" destOrd="0" presId="urn:microsoft.com/office/officeart/2005/8/layout/cycle5"/>
    <dgm:cxn modelId="{110CFCB0-7D36-4D7C-AEE9-7C3F74457A69}" type="presParOf" srcId="{A1C1A529-1878-4A4B-B0F1-4440FD1CCB83}" destId="{2D88D8FD-54F2-4581-BC36-DA186A5859E7}" srcOrd="7" destOrd="0" presId="urn:microsoft.com/office/officeart/2005/8/layout/cycle5"/>
    <dgm:cxn modelId="{D58D3613-41FD-4721-B5E4-09A0103D2039}" type="presParOf" srcId="{A1C1A529-1878-4A4B-B0F1-4440FD1CCB83}" destId="{D45090F8-86BF-49DB-B152-D46D6EB5BD9A}" srcOrd="8" destOrd="0" presId="urn:microsoft.com/office/officeart/2005/8/layout/cycle5"/>
    <dgm:cxn modelId="{46D1B746-1E0F-4105-9AFD-05F12B89EB8A}" type="presParOf" srcId="{A1C1A529-1878-4A4B-B0F1-4440FD1CCB83}" destId="{2B8C0BC4-1193-4A16-9039-B81EB2DB884D}" srcOrd="9" destOrd="0" presId="urn:microsoft.com/office/officeart/2005/8/layout/cycle5"/>
    <dgm:cxn modelId="{847697B7-86F2-492D-9129-4F5FD33D3433}" type="presParOf" srcId="{A1C1A529-1878-4A4B-B0F1-4440FD1CCB83}" destId="{01BACBBF-FBD9-4AFE-97D7-75C5544074C3}" srcOrd="10" destOrd="0" presId="urn:microsoft.com/office/officeart/2005/8/layout/cycle5"/>
    <dgm:cxn modelId="{21430C31-787D-462C-A405-CBB0385A404D}" type="presParOf" srcId="{A1C1A529-1878-4A4B-B0F1-4440FD1CCB83}" destId="{080070E0-5937-4895-891A-7BA3D3862DF4}" srcOrd="11" destOrd="0" presId="urn:microsoft.com/office/officeart/2005/8/layout/cycle5"/>
    <dgm:cxn modelId="{F590A29F-2FDB-41D5-9B5A-E3B6088DA988}" type="presParOf" srcId="{A1C1A529-1878-4A4B-B0F1-4440FD1CCB83}" destId="{FACBAF54-D96F-48C0-BB12-1806CB9833AC}" srcOrd="12" destOrd="0" presId="urn:microsoft.com/office/officeart/2005/8/layout/cycle5"/>
    <dgm:cxn modelId="{80D484B1-5FB9-4C12-99B5-20341E33C2F2}" type="presParOf" srcId="{A1C1A529-1878-4A4B-B0F1-4440FD1CCB83}" destId="{B18B7DF7-F2D0-46FD-A282-5B171594B417}" srcOrd="13" destOrd="0" presId="urn:microsoft.com/office/officeart/2005/8/layout/cycle5"/>
    <dgm:cxn modelId="{4686FF8D-BE47-48A9-AE97-F35FED26CFCE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D345FEBB-F59B-4C54-AEB4-C299AB4501AE}" type="presOf" srcId="{5870A6CB-D576-4D9B-B856-BDB2C1A4931F}" destId="{98AE1265-E4DD-4FAF-9C09-4CFB5F74E242}" srcOrd="0" destOrd="0" presId="urn:microsoft.com/office/officeart/2005/8/layout/cycle5"/>
    <dgm:cxn modelId="{64EFC0E4-9E5C-46DA-A670-1E4E1821618D}" type="presOf" srcId="{6D643984-7D9B-4E62-8C80-4A589F534369}" destId="{A1C1A529-1878-4A4B-B0F1-4440FD1CCB83}" srcOrd="0" destOrd="0" presId="urn:microsoft.com/office/officeart/2005/8/layout/cycle5"/>
    <dgm:cxn modelId="{6A866D19-7E31-4CE3-B441-79383EACBC21}" type="presOf" srcId="{1BEC47BD-11D5-4CDD-8151-8E197AADD1A9}" destId="{31084B94-DB90-47AC-A07C-4CB7BD2D6F8B}" srcOrd="0" destOrd="0" presId="urn:microsoft.com/office/officeart/2005/8/layout/cycle5"/>
    <dgm:cxn modelId="{BCDFF256-217F-4E9B-9E69-74BB3946CD96}" type="presOf" srcId="{028757A6-6B47-4C9D-8700-9BAFD09005F7}" destId="{69850176-405A-451E-B16F-DE4542D8B4F5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33F4D350-FC24-4712-A960-24C69B7BFEB3}" type="presOf" srcId="{E944DCC9-824B-45C0-8F7B-067CA107A001}" destId="{D45090F8-86BF-49DB-B152-D46D6EB5BD9A}" srcOrd="0" destOrd="0" presId="urn:microsoft.com/office/officeart/2005/8/layout/cycle5"/>
    <dgm:cxn modelId="{46FE68B2-1FC5-4828-944E-AA822233F169}" type="presOf" srcId="{A75FB932-942B-41B3-B17A-AD5D5DBB7ABF}" destId="{2B8C0BC4-1193-4A16-9039-B81EB2DB884D}" srcOrd="0" destOrd="0" presId="urn:microsoft.com/office/officeart/2005/8/layout/cycle5"/>
    <dgm:cxn modelId="{097AE6DE-43B7-4904-82B6-2BB79442B5BD}" type="presOf" srcId="{8BB4F9D9-EC5C-4D13-B38B-31A2860191DC}" destId="{163D1323-5393-4DC9-AA80-D3ECCCC3255F}" srcOrd="0" destOrd="0" presId="urn:microsoft.com/office/officeart/2005/8/layout/cycle5"/>
    <dgm:cxn modelId="{CF4A3914-37B2-46DC-A33D-F9A4B99FA89B}" type="presOf" srcId="{9CEFF1CF-1CA5-4ADD-B9AF-1641B46EE04C}" destId="{FACBAF54-D96F-48C0-BB12-1806CB9833AC}" srcOrd="0" destOrd="0" presId="urn:microsoft.com/office/officeart/2005/8/layout/cycle5"/>
    <dgm:cxn modelId="{8EF5DA3E-34FF-443D-897C-E98B2D05A835}" type="presOf" srcId="{D5F04699-F2E9-466F-A50A-ACFE295D38C0}" destId="{080070E0-5937-4895-891A-7BA3D3862DF4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4C1BB812-6167-4E55-A7E5-DCD0E2ACBF7A}" type="presOf" srcId="{52B9EB36-2B3D-47EE-9E37-D8394864E93B}" destId="{0BA420DE-2777-45ED-9E1E-2072965BD934}" srcOrd="0" destOrd="0" presId="urn:microsoft.com/office/officeart/2005/8/layout/cycle5"/>
    <dgm:cxn modelId="{636F6DF2-7AAC-4760-9061-B20F792253E3}" type="presOf" srcId="{14BFFB00-EB9D-4680-B76A-7265983AB4C2}" destId="{E58CE824-54C8-4A6E-A772-3BEA21BEF9BA}" srcOrd="0" destOrd="0" presId="urn:microsoft.com/office/officeart/2005/8/layout/cycle5"/>
    <dgm:cxn modelId="{BEBA6336-7AE0-4DA7-BE57-46575C354F87}" type="presParOf" srcId="{A1C1A529-1878-4A4B-B0F1-4440FD1CCB83}" destId="{E58CE824-54C8-4A6E-A772-3BEA21BEF9BA}" srcOrd="0" destOrd="0" presId="urn:microsoft.com/office/officeart/2005/8/layout/cycle5"/>
    <dgm:cxn modelId="{BE843A2E-C4B9-4826-A934-E09C890AE633}" type="presParOf" srcId="{A1C1A529-1878-4A4B-B0F1-4440FD1CCB83}" destId="{4D89E7EE-249F-4E5B-8770-A010A11247BD}" srcOrd="1" destOrd="0" presId="urn:microsoft.com/office/officeart/2005/8/layout/cycle5"/>
    <dgm:cxn modelId="{778D9C5E-70AD-43AD-A998-18A5E0C509F1}" type="presParOf" srcId="{A1C1A529-1878-4A4B-B0F1-4440FD1CCB83}" destId="{0BA420DE-2777-45ED-9E1E-2072965BD934}" srcOrd="2" destOrd="0" presId="urn:microsoft.com/office/officeart/2005/8/layout/cycle5"/>
    <dgm:cxn modelId="{6F462602-077B-4E76-9B36-B5632AA8DFC9}" type="presParOf" srcId="{A1C1A529-1878-4A4B-B0F1-4440FD1CCB83}" destId="{98AE1265-E4DD-4FAF-9C09-4CFB5F74E242}" srcOrd="3" destOrd="0" presId="urn:microsoft.com/office/officeart/2005/8/layout/cycle5"/>
    <dgm:cxn modelId="{99A0A4D6-493B-4854-A1A8-FB6E1B313EA8}" type="presParOf" srcId="{A1C1A529-1878-4A4B-B0F1-4440FD1CCB83}" destId="{4A0EC0A8-F10F-4AA9-8BCB-737704D7ED7F}" srcOrd="4" destOrd="0" presId="urn:microsoft.com/office/officeart/2005/8/layout/cycle5"/>
    <dgm:cxn modelId="{EFB40DB3-A421-4F33-A214-BA79F6502E6F}" type="presParOf" srcId="{A1C1A529-1878-4A4B-B0F1-4440FD1CCB83}" destId="{163D1323-5393-4DC9-AA80-D3ECCCC3255F}" srcOrd="5" destOrd="0" presId="urn:microsoft.com/office/officeart/2005/8/layout/cycle5"/>
    <dgm:cxn modelId="{2ECB42BF-11D5-4E23-B4E6-8494EA2A031B}" type="presParOf" srcId="{A1C1A529-1878-4A4B-B0F1-4440FD1CCB83}" destId="{31084B94-DB90-47AC-A07C-4CB7BD2D6F8B}" srcOrd="6" destOrd="0" presId="urn:microsoft.com/office/officeart/2005/8/layout/cycle5"/>
    <dgm:cxn modelId="{D08BC87E-92B2-452D-B9B0-834F67C0A5A1}" type="presParOf" srcId="{A1C1A529-1878-4A4B-B0F1-4440FD1CCB83}" destId="{2D88D8FD-54F2-4581-BC36-DA186A5859E7}" srcOrd="7" destOrd="0" presId="urn:microsoft.com/office/officeart/2005/8/layout/cycle5"/>
    <dgm:cxn modelId="{E31AB34D-F575-4074-8777-0B33A266FAF7}" type="presParOf" srcId="{A1C1A529-1878-4A4B-B0F1-4440FD1CCB83}" destId="{D45090F8-86BF-49DB-B152-D46D6EB5BD9A}" srcOrd="8" destOrd="0" presId="urn:microsoft.com/office/officeart/2005/8/layout/cycle5"/>
    <dgm:cxn modelId="{C331B48B-9917-4452-B67B-DA675825FC1C}" type="presParOf" srcId="{A1C1A529-1878-4A4B-B0F1-4440FD1CCB83}" destId="{2B8C0BC4-1193-4A16-9039-B81EB2DB884D}" srcOrd="9" destOrd="0" presId="urn:microsoft.com/office/officeart/2005/8/layout/cycle5"/>
    <dgm:cxn modelId="{9E226249-8569-4F57-BC8F-8BCDB886BE36}" type="presParOf" srcId="{A1C1A529-1878-4A4B-B0F1-4440FD1CCB83}" destId="{01BACBBF-FBD9-4AFE-97D7-75C5544074C3}" srcOrd="10" destOrd="0" presId="urn:microsoft.com/office/officeart/2005/8/layout/cycle5"/>
    <dgm:cxn modelId="{0FE25F21-0CA6-40CD-A809-1F6415B9925A}" type="presParOf" srcId="{A1C1A529-1878-4A4B-B0F1-4440FD1CCB83}" destId="{080070E0-5937-4895-891A-7BA3D3862DF4}" srcOrd="11" destOrd="0" presId="urn:microsoft.com/office/officeart/2005/8/layout/cycle5"/>
    <dgm:cxn modelId="{BEF2A176-B43D-4298-ADF4-DE5C40783ED1}" type="presParOf" srcId="{A1C1A529-1878-4A4B-B0F1-4440FD1CCB83}" destId="{FACBAF54-D96F-48C0-BB12-1806CB9833AC}" srcOrd="12" destOrd="0" presId="urn:microsoft.com/office/officeart/2005/8/layout/cycle5"/>
    <dgm:cxn modelId="{167BFB26-1CE9-4A17-9ABD-555AF51D1629}" type="presParOf" srcId="{A1C1A529-1878-4A4B-B0F1-4440FD1CCB83}" destId="{B18B7DF7-F2D0-46FD-A282-5B171594B417}" srcOrd="13" destOrd="0" presId="urn:microsoft.com/office/officeart/2005/8/layout/cycle5"/>
    <dgm:cxn modelId="{8B391EC5-63C1-4376-B7F8-8E65BDE492F8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37E93E0-FD97-4A0A-ADAB-17A4222E0BA7}" type="presOf" srcId="{E944DCC9-824B-45C0-8F7B-067CA107A001}" destId="{D45090F8-86BF-49DB-B152-D46D6EB5BD9A}" srcOrd="0" destOrd="0" presId="urn:microsoft.com/office/officeart/2005/8/layout/cycle5"/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1FE6019D-4C00-4643-8D48-CC150C8F1FD2}" type="presOf" srcId="{8BB4F9D9-EC5C-4D13-B38B-31A2860191DC}" destId="{163D1323-5393-4DC9-AA80-D3ECCCC3255F}" srcOrd="0" destOrd="0" presId="urn:microsoft.com/office/officeart/2005/8/layout/cycle5"/>
    <dgm:cxn modelId="{5FBBD812-F71F-4395-B6D8-AF9CD6F3CA2B}" type="presOf" srcId="{9CEFF1CF-1CA5-4ADD-B9AF-1641B46EE04C}" destId="{FACBAF54-D96F-48C0-BB12-1806CB9833AC}" srcOrd="0" destOrd="0" presId="urn:microsoft.com/office/officeart/2005/8/layout/cycle5"/>
    <dgm:cxn modelId="{FF817999-D9A0-4EBE-A427-596A44FAB744}" type="presOf" srcId="{5870A6CB-D576-4D9B-B856-BDB2C1A4931F}" destId="{98AE1265-E4DD-4FAF-9C09-4CFB5F74E242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9696C5A6-925C-494C-AAA1-8CF3310458DF}" type="presOf" srcId="{1BEC47BD-11D5-4CDD-8151-8E197AADD1A9}" destId="{31084B94-DB90-47AC-A07C-4CB7BD2D6F8B}" srcOrd="0" destOrd="0" presId="urn:microsoft.com/office/officeart/2005/8/layout/cycle5"/>
    <dgm:cxn modelId="{C4C1DDDE-5C12-41A2-BB4E-8FADD3A683E1}" type="presOf" srcId="{D5F04699-F2E9-466F-A50A-ACFE295D38C0}" destId="{080070E0-5937-4895-891A-7BA3D3862DF4}" srcOrd="0" destOrd="0" presId="urn:microsoft.com/office/officeart/2005/8/layout/cycle5"/>
    <dgm:cxn modelId="{7AE8C71A-B495-46F2-90B0-8C6081130043}" type="presOf" srcId="{6D643984-7D9B-4E62-8C80-4A589F534369}" destId="{A1C1A529-1878-4A4B-B0F1-4440FD1CCB83}" srcOrd="0" destOrd="0" presId="urn:microsoft.com/office/officeart/2005/8/layout/cycle5"/>
    <dgm:cxn modelId="{70FF3F19-88D1-4161-AB69-923D11285323}" type="presOf" srcId="{52B9EB36-2B3D-47EE-9E37-D8394864E93B}" destId="{0BA420DE-2777-45ED-9E1E-2072965BD934}" srcOrd="0" destOrd="0" presId="urn:microsoft.com/office/officeart/2005/8/layout/cycle5"/>
    <dgm:cxn modelId="{50FD8C5B-6CA4-4115-A39C-4C2E178E4073}" type="presOf" srcId="{028757A6-6B47-4C9D-8700-9BAFD09005F7}" destId="{69850176-405A-451E-B16F-DE4542D8B4F5}" srcOrd="0" destOrd="0" presId="urn:microsoft.com/office/officeart/2005/8/layout/cycle5"/>
    <dgm:cxn modelId="{CA5CA2CD-A085-4776-9725-EEF88AFBA1D7}" type="presOf" srcId="{A75FB932-942B-41B3-B17A-AD5D5DBB7ABF}" destId="{2B8C0BC4-1193-4A16-9039-B81EB2DB884D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D14EA8A6-A89B-4AB1-A750-EC3F16AE9B09}" type="presOf" srcId="{14BFFB00-EB9D-4680-B76A-7265983AB4C2}" destId="{E58CE824-54C8-4A6E-A772-3BEA21BEF9BA}" srcOrd="0" destOrd="0" presId="urn:microsoft.com/office/officeart/2005/8/layout/cycle5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25D0E612-9F42-4296-BB0A-56161D48E5B6}" type="presParOf" srcId="{A1C1A529-1878-4A4B-B0F1-4440FD1CCB83}" destId="{E58CE824-54C8-4A6E-A772-3BEA21BEF9BA}" srcOrd="0" destOrd="0" presId="urn:microsoft.com/office/officeart/2005/8/layout/cycle5"/>
    <dgm:cxn modelId="{3A3FE676-95DD-41ED-AF2F-978517D08A7E}" type="presParOf" srcId="{A1C1A529-1878-4A4B-B0F1-4440FD1CCB83}" destId="{4D89E7EE-249F-4E5B-8770-A010A11247BD}" srcOrd="1" destOrd="0" presId="urn:microsoft.com/office/officeart/2005/8/layout/cycle5"/>
    <dgm:cxn modelId="{9859E086-0218-4AA4-8EE7-15F74C054F06}" type="presParOf" srcId="{A1C1A529-1878-4A4B-B0F1-4440FD1CCB83}" destId="{0BA420DE-2777-45ED-9E1E-2072965BD934}" srcOrd="2" destOrd="0" presId="urn:microsoft.com/office/officeart/2005/8/layout/cycle5"/>
    <dgm:cxn modelId="{DCF495A3-3210-46F6-9857-59B24A504986}" type="presParOf" srcId="{A1C1A529-1878-4A4B-B0F1-4440FD1CCB83}" destId="{98AE1265-E4DD-4FAF-9C09-4CFB5F74E242}" srcOrd="3" destOrd="0" presId="urn:microsoft.com/office/officeart/2005/8/layout/cycle5"/>
    <dgm:cxn modelId="{24C6A3F2-E9C7-4F17-9176-A44EF6CB9C06}" type="presParOf" srcId="{A1C1A529-1878-4A4B-B0F1-4440FD1CCB83}" destId="{4A0EC0A8-F10F-4AA9-8BCB-737704D7ED7F}" srcOrd="4" destOrd="0" presId="urn:microsoft.com/office/officeart/2005/8/layout/cycle5"/>
    <dgm:cxn modelId="{409C5045-2C3D-4BEF-B5EA-EA75D07FA9CD}" type="presParOf" srcId="{A1C1A529-1878-4A4B-B0F1-4440FD1CCB83}" destId="{163D1323-5393-4DC9-AA80-D3ECCCC3255F}" srcOrd="5" destOrd="0" presId="urn:microsoft.com/office/officeart/2005/8/layout/cycle5"/>
    <dgm:cxn modelId="{3A03BD38-FF1D-4DE1-BE2D-F8C67CC2876B}" type="presParOf" srcId="{A1C1A529-1878-4A4B-B0F1-4440FD1CCB83}" destId="{31084B94-DB90-47AC-A07C-4CB7BD2D6F8B}" srcOrd="6" destOrd="0" presId="urn:microsoft.com/office/officeart/2005/8/layout/cycle5"/>
    <dgm:cxn modelId="{667760BB-5F6C-4833-BCA8-C926D3BB854A}" type="presParOf" srcId="{A1C1A529-1878-4A4B-B0F1-4440FD1CCB83}" destId="{2D88D8FD-54F2-4581-BC36-DA186A5859E7}" srcOrd="7" destOrd="0" presId="urn:microsoft.com/office/officeart/2005/8/layout/cycle5"/>
    <dgm:cxn modelId="{18752006-0122-4EBB-85EC-7B4C7D485354}" type="presParOf" srcId="{A1C1A529-1878-4A4B-B0F1-4440FD1CCB83}" destId="{D45090F8-86BF-49DB-B152-D46D6EB5BD9A}" srcOrd="8" destOrd="0" presId="urn:microsoft.com/office/officeart/2005/8/layout/cycle5"/>
    <dgm:cxn modelId="{7603BE06-526D-417F-989C-419D3226FD45}" type="presParOf" srcId="{A1C1A529-1878-4A4B-B0F1-4440FD1CCB83}" destId="{2B8C0BC4-1193-4A16-9039-B81EB2DB884D}" srcOrd="9" destOrd="0" presId="urn:microsoft.com/office/officeart/2005/8/layout/cycle5"/>
    <dgm:cxn modelId="{E1D157AE-3497-401B-8A87-49E1D5CAD7CC}" type="presParOf" srcId="{A1C1A529-1878-4A4B-B0F1-4440FD1CCB83}" destId="{01BACBBF-FBD9-4AFE-97D7-75C5544074C3}" srcOrd="10" destOrd="0" presId="urn:microsoft.com/office/officeart/2005/8/layout/cycle5"/>
    <dgm:cxn modelId="{A0E3B1C0-62FC-450A-8B25-29DE2BA71F1E}" type="presParOf" srcId="{A1C1A529-1878-4A4B-B0F1-4440FD1CCB83}" destId="{080070E0-5937-4895-891A-7BA3D3862DF4}" srcOrd="11" destOrd="0" presId="urn:microsoft.com/office/officeart/2005/8/layout/cycle5"/>
    <dgm:cxn modelId="{81F26344-ED79-4E71-B528-7AF97C8E7538}" type="presParOf" srcId="{A1C1A529-1878-4A4B-B0F1-4440FD1CCB83}" destId="{FACBAF54-D96F-48C0-BB12-1806CB9833AC}" srcOrd="12" destOrd="0" presId="urn:microsoft.com/office/officeart/2005/8/layout/cycle5"/>
    <dgm:cxn modelId="{4CD62A5B-5500-42A9-B876-60E32A5749E7}" type="presParOf" srcId="{A1C1A529-1878-4A4B-B0F1-4440FD1CCB83}" destId="{B18B7DF7-F2D0-46FD-A282-5B171594B417}" srcOrd="13" destOrd="0" presId="urn:microsoft.com/office/officeart/2005/8/layout/cycle5"/>
    <dgm:cxn modelId="{E68E103D-1575-420A-A5F0-3EE24C1CB725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7B371D6-28F9-4365-B8B3-985ABF39D34F}" type="presOf" srcId="{A75FB932-942B-41B3-B17A-AD5D5DBB7ABF}" destId="{2B8C0BC4-1193-4A16-9039-B81EB2DB884D}" srcOrd="0" destOrd="0" presId="urn:microsoft.com/office/officeart/2005/8/layout/cycle5"/>
    <dgm:cxn modelId="{66F0C75F-8C07-40E7-A104-77DCB8A0B1C3}" type="presOf" srcId="{6D643984-7D9B-4E62-8C80-4A589F534369}" destId="{A1C1A529-1878-4A4B-B0F1-4440FD1CCB83}" srcOrd="0" destOrd="0" presId="urn:microsoft.com/office/officeart/2005/8/layout/cycle5"/>
    <dgm:cxn modelId="{CF0C5B9C-ADE8-4723-A673-F51E58790494}" type="presOf" srcId="{5870A6CB-D576-4D9B-B856-BDB2C1A4931F}" destId="{98AE1265-E4DD-4FAF-9C09-4CFB5F74E242}" srcOrd="0" destOrd="0" presId="urn:microsoft.com/office/officeart/2005/8/layout/cycle5"/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ED1BDBE3-48A4-46B4-934C-F24F67B46874}" type="presOf" srcId="{52B9EB36-2B3D-47EE-9E37-D8394864E93B}" destId="{0BA420DE-2777-45ED-9E1E-2072965BD934}" srcOrd="0" destOrd="0" presId="urn:microsoft.com/office/officeart/2005/8/layout/cycle5"/>
    <dgm:cxn modelId="{4578A914-1726-42C6-B291-C46FDD3426DE}" type="presOf" srcId="{9CEFF1CF-1CA5-4ADD-B9AF-1641B46EE04C}" destId="{FACBAF54-D96F-48C0-BB12-1806CB9833AC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01C6108A-0CFE-4844-9719-61F90E7CCEDD}" type="presOf" srcId="{E944DCC9-824B-45C0-8F7B-067CA107A001}" destId="{D45090F8-86BF-49DB-B152-D46D6EB5BD9A}" srcOrd="0" destOrd="0" presId="urn:microsoft.com/office/officeart/2005/8/layout/cycle5"/>
    <dgm:cxn modelId="{285DAE48-F612-4A97-905E-CCCBD2C76A8E}" type="presOf" srcId="{1BEC47BD-11D5-4CDD-8151-8E197AADD1A9}" destId="{31084B94-DB90-47AC-A07C-4CB7BD2D6F8B}" srcOrd="0" destOrd="0" presId="urn:microsoft.com/office/officeart/2005/8/layout/cycle5"/>
    <dgm:cxn modelId="{99B7DB30-A786-410F-B90E-F5BF32FF89E4}" type="presOf" srcId="{028757A6-6B47-4C9D-8700-9BAFD09005F7}" destId="{69850176-405A-451E-B16F-DE4542D8B4F5}" srcOrd="0" destOrd="0" presId="urn:microsoft.com/office/officeart/2005/8/layout/cycle5"/>
    <dgm:cxn modelId="{D2BFC121-0C05-45AE-912F-14006720AED0}" type="presOf" srcId="{D5F04699-F2E9-466F-A50A-ACFE295D38C0}" destId="{080070E0-5937-4895-891A-7BA3D3862DF4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E7893519-00F4-4108-AF12-80641870DD9C}" type="presOf" srcId="{8BB4F9D9-EC5C-4D13-B38B-31A2860191DC}" destId="{163D1323-5393-4DC9-AA80-D3ECCCC3255F}" srcOrd="0" destOrd="0" presId="urn:microsoft.com/office/officeart/2005/8/layout/cycle5"/>
    <dgm:cxn modelId="{BD1FBC19-B07E-459D-9355-3B32A12713CC}" type="presOf" srcId="{14BFFB00-EB9D-4680-B76A-7265983AB4C2}" destId="{E58CE824-54C8-4A6E-A772-3BEA21BEF9BA}" srcOrd="0" destOrd="0" presId="urn:microsoft.com/office/officeart/2005/8/layout/cycle5"/>
    <dgm:cxn modelId="{D6DE62D7-B73E-449F-9C1A-7609C6B6CF7F}" type="presParOf" srcId="{A1C1A529-1878-4A4B-B0F1-4440FD1CCB83}" destId="{E58CE824-54C8-4A6E-A772-3BEA21BEF9BA}" srcOrd="0" destOrd="0" presId="urn:microsoft.com/office/officeart/2005/8/layout/cycle5"/>
    <dgm:cxn modelId="{65572EBF-96CA-4ACC-9BAB-4128BFC6478C}" type="presParOf" srcId="{A1C1A529-1878-4A4B-B0F1-4440FD1CCB83}" destId="{4D89E7EE-249F-4E5B-8770-A010A11247BD}" srcOrd="1" destOrd="0" presId="urn:microsoft.com/office/officeart/2005/8/layout/cycle5"/>
    <dgm:cxn modelId="{C9C5356F-1F71-48FD-BDAF-341542F36E59}" type="presParOf" srcId="{A1C1A529-1878-4A4B-B0F1-4440FD1CCB83}" destId="{0BA420DE-2777-45ED-9E1E-2072965BD934}" srcOrd="2" destOrd="0" presId="urn:microsoft.com/office/officeart/2005/8/layout/cycle5"/>
    <dgm:cxn modelId="{66A92929-2793-4BE1-AC2F-D5E5ABF855ED}" type="presParOf" srcId="{A1C1A529-1878-4A4B-B0F1-4440FD1CCB83}" destId="{98AE1265-E4DD-4FAF-9C09-4CFB5F74E242}" srcOrd="3" destOrd="0" presId="urn:microsoft.com/office/officeart/2005/8/layout/cycle5"/>
    <dgm:cxn modelId="{5EB0922B-DC45-4450-987D-32E0A6D7743F}" type="presParOf" srcId="{A1C1A529-1878-4A4B-B0F1-4440FD1CCB83}" destId="{4A0EC0A8-F10F-4AA9-8BCB-737704D7ED7F}" srcOrd="4" destOrd="0" presId="urn:microsoft.com/office/officeart/2005/8/layout/cycle5"/>
    <dgm:cxn modelId="{CDA7D685-58E5-472F-96D3-71B1AC822A4B}" type="presParOf" srcId="{A1C1A529-1878-4A4B-B0F1-4440FD1CCB83}" destId="{163D1323-5393-4DC9-AA80-D3ECCCC3255F}" srcOrd="5" destOrd="0" presId="urn:microsoft.com/office/officeart/2005/8/layout/cycle5"/>
    <dgm:cxn modelId="{6B5D6546-53A2-4015-B9BC-28B18FCD0E6C}" type="presParOf" srcId="{A1C1A529-1878-4A4B-B0F1-4440FD1CCB83}" destId="{31084B94-DB90-47AC-A07C-4CB7BD2D6F8B}" srcOrd="6" destOrd="0" presId="urn:microsoft.com/office/officeart/2005/8/layout/cycle5"/>
    <dgm:cxn modelId="{6DA07C2A-ED46-4F65-965B-2703CDDFEB35}" type="presParOf" srcId="{A1C1A529-1878-4A4B-B0F1-4440FD1CCB83}" destId="{2D88D8FD-54F2-4581-BC36-DA186A5859E7}" srcOrd="7" destOrd="0" presId="urn:microsoft.com/office/officeart/2005/8/layout/cycle5"/>
    <dgm:cxn modelId="{86C6359F-A2AE-476F-92D0-518D52E85780}" type="presParOf" srcId="{A1C1A529-1878-4A4B-B0F1-4440FD1CCB83}" destId="{D45090F8-86BF-49DB-B152-D46D6EB5BD9A}" srcOrd="8" destOrd="0" presId="urn:microsoft.com/office/officeart/2005/8/layout/cycle5"/>
    <dgm:cxn modelId="{37E9D9F1-F1D1-440F-9724-33D254D2E26B}" type="presParOf" srcId="{A1C1A529-1878-4A4B-B0F1-4440FD1CCB83}" destId="{2B8C0BC4-1193-4A16-9039-B81EB2DB884D}" srcOrd="9" destOrd="0" presId="urn:microsoft.com/office/officeart/2005/8/layout/cycle5"/>
    <dgm:cxn modelId="{4C51FAE6-B618-4089-8B33-D00FAE952B88}" type="presParOf" srcId="{A1C1A529-1878-4A4B-B0F1-4440FD1CCB83}" destId="{01BACBBF-FBD9-4AFE-97D7-75C5544074C3}" srcOrd="10" destOrd="0" presId="urn:microsoft.com/office/officeart/2005/8/layout/cycle5"/>
    <dgm:cxn modelId="{A06BEC6F-7195-4CEC-9675-DED983CE5433}" type="presParOf" srcId="{A1C1A529-1878-4A4B-B0F1-4440FD1CCB83}" destId="{080070E0-5937-4895-891A-7BA3D3862DF4}" srcOrd="11" destOrd="0" presId="urn:microsoft.com/office/officeart/2005/8/layout/cycle5"/>
    <dgm:cxn modelId="{E8EA2D8A-50E7-4DE3-B8DB-AC00E0184F0F}" type="presParOf" srcId="{A1C1A529-1878-4A4B-B0F1-4440FD1CCB83}" destId="{FACBAF54-D96F-48C0-BB12-1806CB9833AC}" srcOrd="12" destOrd="0" presId="urn:microsoft.com/office/officeart/2005/8/layout/cycle5"/>
    <dgm:cxn modelId="{DF5F0238-EC6E-485A-ADAA-92460E33F387}" type="presParOf" srcId="{A1C1A529-1878-4A4B-B0F1-4440FD1CCB83}" destId="{B18B7DF7-F2D0-46FD-A282-5B171594B417}" srcOrd="13" destOrd="0" presId="urn:microsoft.com/office/officeart/2005/8/layout/cycle5"/>
    <dgm:cxn modelId="{5540CA39-9ED3-45F3-8EB0-9E7B8E64B5C5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E048F3C1-D28C-4CEB-9B02-9F8A7F73BCF7}" type="presOf" srcId="{D5F04699-F2E9-466F-A50A-ACFE295D38C0}" destId="{080070E0-5937-4895-891A-7BA3D3862DF4}" srcOrd="0" destOrd="0" presId="urn:microsoft.com/office/officeart/2005/8/layout/cycle5"/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97897BF9-71CC-46E3-A5CB-6E872B0C29D9}" type="presOf" srcId="{6D643984-7D9B-4E62-8C80-4A589F534369}" destId="{A1C1A529-1878-4A4B-B0F1-4440FD1CCB83}" srcOrd="0" destOrd="0" presId="urn:microsoft.com/office/officeart/2005/8/layout/cycle5"/>
    <dgm:cxn modelId="{C5D21766-2374-45D9-8838-767CE81E57CE}" type="presOf" srcId="{028757A6-6B47-4C9D-8700-9BAFD09005F7}" destId="{69850176-405A-451E-B16F-DE4542D8B4F5}" srcOrd="0" destOrd="0" presId="urn:microsoft.com/office/officeart/2005/8/layout/cycle5"/>
    <dgm:cxn modelId="{734508FE-FCB3-4F27-BC86-133F7EED2367}" type="presOf" srcId="{8BB4F9D9-EC5C-4D13-B38B-31A2860191DC}" destId="{163D1323-5393-4DC9-AA80-D3ECCCC3255F}" srcOrd="0" destOrd="0" presId="urn:microsoft.com/office/officeart/2005/8/layout/cycle5"/>
    <dgm:cxn modelId="{00506191-DEBF-4D5B-99B2-2C67C45852EF}" type="presOf" srcId="{9CEFF1CF-1CA5-4ADD-B9AF-1641B46EE04C}" destId="{FACBAF54-D96F-48C0-BB12-1806CB9833AC}" srcOrd="0" destOrd="0" presId="urn:microsoft.com/office/officeart/2005/8/layout/cycle5"/>
    <dgm:cxn modelId="{801B943D-BCC5-41F6-9EE4-FA784E425ACF}" type="presOf" srcId="{A75FB932-942B-41B3-B17A-AD5D5DBB7ABF}" destId="{2B8C0BC4-1193-4A16-9039-B81EB2DB884D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22C74E74-9E0A-48F0-9481-5907C7C1B422}" type="presOf" srcId="{5870A6CB-D576-4D9B-B856-BDB2C1A4931F}" destId="{98AE1265-E4DD-4FAF-9C09-4CFB5F74E242}" srcOrd="0" destOrd="0" presId="urn:microsoft.com/office/officeart/2005/8/layout/cycle5"/>
    <dgm:cxn modelId="{16A21EB8-3F93-434E-8365-28EBF807101F}" type="presOf" srcId="{52B9EB36-2B3D-47EE-9E37-D8394864E93B}" destId="{0BA420DE-2777-45ED-9E1E-2072965BD934}" srcOrd="0" destOrd="0" presId="urn:microsoft.com/office/officeart/2005/8/layout/cycle5"/>
    <dgm:cxn modelId="{E6249612-8822-44A9-8C0D-18CD0B19A296}" type="presOf" srcId="{1BEC47BD-11D5-4CDD-8151-8E197AADD1A9}" destId="{31084B94-DB90-47AC-A07C-4CB7BD2D6F8B}" srcOrd="0" destOrd="0" presId="urn:microsoft.com/office/officeart/2005/8/layout/cycle5"/>
    <dgm:cxn modelId="{6587ECB5-69DB-4DE0-9E3D-E7576666E3E1}" type="presOf" srcId="{14BFFB00-EB9D-4680-B76A-7265983AB4C2}" destId="{E58CE824-54C8-4A6E-A772-3BEA21BEF9BA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47262516-61EF-4E4F-985D-AAE834D9A1E7}" type="presOf" srcId="{E944DCC9-824B-45C0-8F7B-067CA107A001}" destId="{D45090F8-86BF-49DB-B152-D46D6EB5BD9A}" srcOrd="0" destOrd="0" presId="urn:microsoft.com/office/officeart/2005/8/layout/cycle5"/>
    <dgm:cxn modelId="{39DED238-377E-48B2-A3A5-313161209DB6}" type="presParOf" srcId="{A1C1A529-1878-4A4B-B0F1-4440FD1CCB83}" destId="{E58CE824-54C8-4A6E-A772-3BEA21BEF9BA}" srcOrd="0" destOrd="0" presId="urn:microsoft.com/office/officeart/2005/8/layout/cycle5"/>
    <dgm:cxn modelId="{30E3DEE4-3AC0-4D7F-A86D-4510686BCDF1}" type="presParOf" srcId="{A1C1A529-1878-4A4B-B0F1-4440FD1CCB83}" destId="{4D89E7EE-249F-4E5B-8770-A010A11247BD}" srcOrd="1" destOrd="0" presId="urn:microsoft.com/office/officeart/2005/8/layout/cycle5"/>
    <dgm:cxn modelId="{3147A830-B1B7-4C71-83E0-7867F98CB743}" type="presParOf" srcId="{A1C1A529-1878-4A4B-B0F1-4440FD1CCB83}" destId="{0BA420DE-2777-45ED-9E1E-2072965BD934}" srcOrd="2" destOrd="0" presId="urn:microsoft.com/office/officeart/2005/8/layout/cycle5"/>
    <dgm:cxn modelId="{E47FA631-4AEC-4CBD-82C5-8DF401EB32ED}" type="presParOf" srcId="{A1C1A529-1878-4A4B-B0F1-4440FD1CCB83}" destId="{98AE1265-E4DD-4FAF-9C09-4CFB5F74E242}" srcOrd="3" destOrd="0" presId="urn:microsoft.com/office/officeart/2005/8/layout/cycle5"/>
    <dgm:cxn modelId="{6A729AB8-C7A0-4207-87E4-F17A61AEF934}" type="presParOf" srcId="{A1C1A529-1878-4A4B-B0F1-4440FD1CCB83}" destId="{4A0EC0A8-F10F-4AA9-8BCB-737704D7ED7F}" srcOrd="4" destOrd="0" presId="urn:microsoft.com/office/officeart/2005/8/layout/cycle5"/>
    <dgm:cxn modelId="{E3F4845F-FAEC-4AE3-B8E5-8906945BD44F}" type="presParOf" srcId="{A1C1A529-1878-4A4B-B0F1-4440FD1CCB83}" destId="{163D1323-5393-4DC9-AA80-D3ECCCC3255F}" srcOrd="5" destOrd="0" presId="urn:microsoft.com/office/officeart/2005/8/layout/cycle5"/>
    <dgm:cxn modelId="{A53B2A21-1D7C-43FC-832F-C1B01396C878}" type="presParOf" srcId="{A1C1A529-1878-4A4B-B0F1-4440FD1CCB83}" destId="{31084B94-DB90-47AC-A07C-4CB7BD2D6F8B}" srcOrd="6" destOrd="0" presId="urn:microsoft.com/office/officeart/2005/8/layout/cycle5"/>
    <dgm:cxn modelId="{FDF04028-FC82-42DB-94D6-4B33E83871EC}" type="presParOf" srcId="{A1C1A529-1878-4A4B-B0F1-4440FD1CCB83}" destId="{2D88D8FD-54F2-4581-BC36-DA186A5859E7}" srcOrd="7" destOrd="0" presId="urn:microsoft.com/office/officeart/2005/8/layout/cycle5"/>
    <dgm:cxn modelId="{7289B7A5-CFFF-450C-91D6-29E2A768B7F7}" type="presParOf" srcId="{A1C1A529-1878-4A4B-B0F1-4440FD1CCB83}" destId="{D45090F8-86BF-49DB-B152-D46D6EB5BD9A}" srcOrd="8" destOrd="0" presId="urn:microsoft.com/office/officeart/2005/8/layout/cycle5"/>
    <dgm:cxn modelId="{2B94846D-6364-44DB-A892-7B6663CBCB5F}" type="presParOf" srcId="{A1C1A529-1878-4A4B-B0F1-4440FD1CCB83}" destId="{2B8C0BC4-1193-4A16-9039-B81EB2DB884D}" srcOrd="9" destOrd="0" presId="urn:microsoft.com/office/officeart/2005/8/layout/cycle5"/>
    <dgm:cxn modelId="{B625A537-57D2-4B3E-AE2E-94840850E18D}" type="presParOf" srcId="{A1C1A529-1878-4A4B-B0F1-4440FD1CCB83}" destId="{01BACBBF-FBD9-4AFE-97D7-75C5544074C3}" srcOrd="10" destOrd="0" presId="urn:microsoft.com/office/officeart/2005/8/layout/cycle5"/>
    <dgm:cxn modelId="{3C98568D-7266-426D-8ABE-42240CF8E63A}" type="presParOf" srcId="{A1C1A529-1878-4A4B-B0F1-4440FD1CCB83}" destId="{080070E0-5937-4895-891A-7BA3D3862DF4}" srcOrd="11" destOrd="0" presId="urn:microsoft.com/office/officeart/2005/8/layout/cycle5"/>
    <dgm:cxn modelId="{D714CBAE-EC59-459E-9C1A-5B79CBCE2E83}" type="presParOf" srcId="{A1C1A529-1878-4A4B-B0F1-4440FD1CCB83}" destId="{FACBAF54-D96F-48C0-BB12-1806CB9833AC}" srcOrd="12" destOrd="0" presId="urn:microsoft.com/office/officeart/2005/8/layout/cycle5"/>
    <dgm:cxn modelId="{51386F87-CD5D-4A24-A72C-F2512D53D27A}" type="presParOf" srcId="{A1C1A529-1878-4A4B-B0F1-4440FD1CCB83}" destId="{B18B7DF7-F2D0-46FD-A282-5B171594B417}" srcOrd="13" destOrd="0" presId="urn:microsoft.com/office/officeart/2005/8/layout/cycle5"/>
    <dgm:cxn modelId="{1816D641-F399-4D75-843E-C9B721C2DC73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D643984-7D9B-4E62-8C80-4A589F5343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FFB00-EB9D-4680-B76A-7265983AB4C2}">
      <dgm:prSet phldrT="[Texto]"/>
      <dgm:spPr/>
      <dgm:t>
        <a:bodyPr/>
        <a:lstStyle/>
        <a:p>
          <a:r>
            <a:rPr lang="es-ES" dirty="0" smtClean="0"/>
            <a:t>Organizar trabajo</a:t>
          </a:r>
          <a:endParaRPr lang="es-ES" dirty="0"/>
        </a:p>
      </dgm:t>
    </dgm:pt>
    <dgm:pt modelId="{1389F8B8-7BAB-4FC5-9DA2-F494BF4D6549}" type="parTrans" cxnId="{B1D8AA2B-88EE-437E-B605-B098F1729745}">
      <dgm:prSet/>
      <dgm:spPr/>
      <dgm:t>
        <a:bodyPr/>
        <a:lstStyle/>
        <a:p>
          <a:endParaRPr lang="es-ES"/>
        </a:p>
      </dgm:t>
    </dgm:pt>
    <dgm:pt modelId="{52B9EB36-2B3D-47EE-9E37-D8394864E93B}" type="sibTrans" cxnId="{B1D8AA2B-88EE-437E-B605-B098F1729745}">
      <dgm:prSet/>
      <dgm:spPr>
        <a:ln w="25400"/>
      </dgm:spPr>
      <dgm:t>
        <a:bodyPr/>
        <a:lstStyle/>
        <a:p>
          <a:endParaRPr lang="es-ES"/>
        </a:p>
      </dgm:t>
    </dgm:pt>
    <dgm:pt modelId="{5870A6CB-D576-4D9B-B856-BDB2C1A4931F}">
      <dgm:prSet phldrT="[Texto]"/>
      <dgm:spPr/>
      <dgm:t>
        <a:bodyPr/>
        <a:lstStyle/>
        <a:p>
          <a:r>
            <a:rPr lang="es-ES" dirty="0" smtClean="0"/>
            <a:t>Buscar  información</a:t>
          </a:r>
          <a:endParaRPr lang="es-ES" dirty="0"/>
        </a:p>
      </dgm:t>
    </dgm:pt>
    <dgm:pt modelId="{419C82B6-9D8F-4949-AD90-B684BD6874EE}" type="parTrans" cxnId="{DF19597F-09DF-44AC-9DF0-D92512738377}">
      <dgm:prSet/>
      <dgm:spPr/>
      <dgm:t>
        <a:bodyPr/>
        <a:lstStyle/>
        <a:p>
          <a:endParaRPr lang="es-ES"/>
        </a:p>
      </dgm:t>
    </dgm:pt>
    <dgm:pt modelId="{8BB4F9D9-EC5C-4D13-B38B-31A2860191DC}" type="sibTrans" cxnId="{DF19597F-09DF-44AC-9DF0-D92512738377}">
      <dgm:prSet/>
      <dgm:spPr>
        <a:ln w="25400"/>
      </dgm:spPr>
      <dgm:t>
        <a:bodyPr/>
        <a:lstStyle/>
        <a:p>
          <a:endParaRPr lang="es-ES"/>
        </a:p>
      </dgm:t>
    </dgm:pt>
    <dgm:pt modelId="{1BEC47BD-11D5-4CDD-8151-8E197AADD1A9}">
      <dgm:prSet phldrT="[Texto]"/>
      <dgm:spPr/>
      <dgm:t>
        <a:bodyPr/>
        <a:lstStyle/>
        <a:p>
          <a:r>
            <a:rPr lang="es-ES" dirty="0" smtClean="0"/>
            <a:t>Compartir información</a:t>
          </a:r>
          <a:endParaRPr lang="es-ES" dirty="0"/>
        </a:p>
      </dgm:t>
    </dgm:pt>
    <dgm:pt modelId="{49800165-E21C-4D1A-BF82-14EEC9141F0D}" type="parTrans" cxnId="{6B156E87-FBA3-474D-BB32-B41780470EDC}">
      <dgm:prSet/>
      <dgm:spPr/>
      <dgm:t>
        <a:bodyPr/>
        <a:lstStyle/>
        <a:p>
          <a:endParaRPr lang="es-ES"/>
        </a:p>
      </dgm:t>
    </dgm:pt>
    <dgm:pt modelId="{E944DCC9-824B-45C0-8F7B-067CA107A001}" type="sibTrans" cxnId="{6B156E87-FBA3-474D-BB32-B41780470EDC}">
      <dgm:prSet/>
      <dgm:spPr>
        <a:ln w="25400"/>
      </dgm:spPr>
      <dgm:t>
        <a:bodyPr/>
        <a:lstStyle/>
        <a:p>
          <a:endParaRPr lang="es-ES"/>
        </a:p>
      </dgm:t>
    </dgm:pt>
    <dgm:pt modelId="{A75FB932-942B-41B3-B17A-AD5D5DBB7ABF}">
      <dgm:prSet phldrT="[Texto]"/>
      <dgm:spPr/>
      <dgm:t>
        <a:bodyPr/>
        <a:lstStyle/>
        <a:p>
          <a:r>
            <a:rPr lang="es-ES" dirty="0" smtClean="0"/>
            <a:t>Tomar decisiones</a:t>
          </a:r>
          <a:endParaRPr lang="es-ES" dirty="0"/>
        </a:p>
      </dgm:t>
    </dgm:pt>
    <dgm:pt modelId="{01501188-6957-43F6-964B-082913F253BA}" type="parTrans" cxnId="{E437EA4E-8553-4423-BC17-816CBD78A023}">
      <dgm:prSet/>
      <dgm:spPr/>
      <dgm:t>
        <a:bodyPr/>
        <a:lstStyle/>
        <a:p>
          <a:endParaRPr lang="es-ES"/>
        </a:p>
      </dgm:t>
    </dgm:pt>
    <dgm:pt modelId="{D5F04699-F2E9-466F-A50A-ACFE295D38C0}" type="sibTrans" cxnId="{E437EA4E-8553-4423-BC17-816CBD78A023}">
      <dgm:prSet/>
      <dgm:spPr>
        <a:ln w="25400"/>
      </dgm:spPr>
      <dgm:t>
        <a:bodyPr/>
        <a:lstStyle/>
        <a:p>
          <a:endParaRPr lang="es-ES"/>
        </a:p>
      </dgm:t>
    </dgm:pt>
    <dgm:pt modelId="{9CEFF1CF-1CA5-4ADD-B9AF-1641B46EE04C}">
      <dgm:prSet phldrT="[Texto]"/>
      <dgm:spPr/>
      <dgm:t>
        <a:bodyPr/>
        <a:lstStyle/>
        <a:p>
          <a:r>
            <a:rPr lang="es-ES" dirty="0" smtClean="0"/>
            <a:t>Elaborar/</a:t>
          </a:r>
        </a:p>
        <a:p>
          <a:r>
            <a:rPr lang="es-ES" dirty="0" smtClean="0"/>
            <a:t>Profundizar</a:t>
          </a:r>
          <a:endParaRPr lang="es-ES" dirty="0"/>
        </a:p>
      </dgm:t>
    </dgm:pt>
    <dgm:pt modelId="{3809EF96-FB22-4ED7-899F-96D3F261D413}" type="parTrans" cxnId="{C0F2EE19-9920-480D-B187-F3E0363F1369}">
      <dgm:prSet/>
      <dgm:spPr/>
      <dgm:t>
        <a:bodyPr/>
        <a:lstStyle/>
        <a:p>
          <a:endParaRPr lang="es-ES"/>
        </a:p>
      </dgm:t>
    </dgm:pt>
    <dgm:pt modelId="{028757A6-6B47-4C9D-8700-9BAFD09005F7}" type="sibTrans" cxnId="{C0F2EE19-9920-480D-B187-F3E0363F1369}">
      <dgm:prSet/>
      <dgm:spPr>
        <a:ln w="25400"/>
      </dgm:spPr>
      <dgm:t>
        <a:bodyPr/>
        <a:lstStyle/>
        <a:p>
          <a:endParaRPr lang="es-ES"/>
        </a:p>
      </dgm:t>
    </dgm:pt>
    <dgm:pt modelId="{A1C1A529-1878-4A4B-B0F1-4440FD1CCB83}" type="pres">
      <dgm:prSet presAssocID="{6D643984-7D9B-4E62-8C80-4A589F5343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CE824-54C8-4A6E-A772-3BEA21BEF9BA}" type="pres">
      <dgm:prSet presAssocID="{14BFFB00-EB9D-4680-B76A-7265983AB4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9E7EE-249F-4E5B-8770-A010A11247BD}" type="pres">
      <dgm:prSet presAssocID="{14BFFB00-EB9D-4680-B76A-7265983AB4C2}" presName="spNode" presStyleCnt="0"/>
      <dgm:spPr/>
    </dgm:pt>
    <dgm:pt modelId="{0BA420DE-2777-45ED-9E1E-2072965BD934}" type="pres">
      <dgm:prSet presAssocID="{52B9EB36-2B3D-47EE-9E37-D8394864E93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8AE1265-E4DD-4FAF-9C09-4CFB5F74E242}" type="pres">
      <dgm:prSet presAssocID="{5870A6CB-D576-4D9B-B856-BDB2C1A493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EC0A8-F10F-4AA9-8BCB-737704D7ED7F}" type="pres">
      <dgm:prSet presAssocID="{5870A6CB-D576-4D9B-B856-BDB2C1A4931F}" presName="spNode" presStyleCnt="0"/>
      <dgm:spPr/>
    </dgm:pt>
    <dgm:pt modelId="{163D1323-5393-4DC9-AA80-D3ECCCC3255F}" type="pres">
      <dgm:prSet presAssocID="{8BB4F9D9-EC5C-4D13-B38B-31A2860191D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1084B94-DB90-47AC-A07C-4CB7BD2D6F8B}" type="pres">
      <dgm:prSet presAssocID="{1BEC47BD-11D5-4CDD-8151-8E197AADD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8D8FD-54F2-4581-BC36-DA186A5859E7}" type="pres">
      <dgm:prSet presAssocID="{1BEC47BD-11D5-4CDD-8151-8E197AADD1A9}" presName="spNode" presStyleCnt="0"/>
      <dgm:spPr/>
    </dgm:pt>
    <dgm:pt modelId="{D45090F8-86BF-49DB-B152-D46D6EB5BD9A}" type="pres">
      <dgm:prSet presAssocID="{E944DCC9-824B-45C0-8F7B-067CA107A00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B8C0BC4-1193-4A16-9039-B81EB2DB884D}" type="pres">
      <dgm:prSet presAssocID="{A75FB932-942B-41B3-B17A-AD5D5DBB7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CBBF-FBD9-4AFE-97D7-75C5544074C3}" type="pres">
      <dgm:prSet presAssocID="{A75FB932-942B-41B3-B17A-AD5D5DBB7ABF}" presName="spNode" presStyleCnt="0"/>
      <dgm:spPr/>
    </dgm:pt>
    <dgm:pt modelId="{080070E0-5937-4895-891A-7BA3D3862DF4}" type="pres">
      <dgm:prSet presAssocID="{D5F04699-F2E9-466F-A50A-ACFE295D38C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ACBAF54-D96F-48C0-BB12-1806CB9833AC}" type="pres">
      <dgm:prSet presAssocID="{9CEFF1CF-1CA5-4ADD-B9AF-1641B46EE0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B7DF7-F2D0-46FD-A282-5B171594B417}" type="pres">
      <dgm:prSet presAssocID="{9CEFF1CF-1CA5-4ADD-B9AF-1641B46EE04C}" presName="spNode" presStyleCnt="0"/>
      <dgm:spPr/>
    </dgm:pt>
    <dgm:pt modelId="{69850176-405A-451E-B16F-DE4542D8B4F5}" type="pres">
      <dgm:prSet presAssocID="{028757A6-6B47-4C9D-8700-9BAFD09005F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34868FD-BF36-4943-BE63-73A76533F80F}" type="presOf" srcId="{52B9EB36-2B3D-47EE-9E37-D8394864E93B}" destId="{0BA420DE-2777-45ED-9E1E-2072965BD934}" srcOrd="0" destOrd="0" presId="urn:microsoft.com/office/officeart/2005/8/layout/cycle5"/>
    <dgm:cxn modelId="{6B156E87-FBA3-474D-BB32-B41780470EDC}" srcId="{6D643984-7D9B-4E62-8C80-4A589F534369}" destId="{1BEC47BD-11D5-4CDD-8151-8E197AADD1A9}" srcOrd="2" destOrd="0" parTransId="{49800165-E21C-4D1A-BF82-14EEC9141F0D}" sibTransId="{E944DCC9-824B-45C0-8F7B-067CA107A001}"/>
    <dgm:cxn modelId="{E437EA4E-8553-4423-BC17-816CBD78A023}" srcId="{6D643984-7D9B-4E62-8C80-4A589F534369}" destId="{A75FB932-942B-41B3-B17A-AD5D5DBB7ABF}" srcOrd="3" destOrd="0" parTransId="{01501188-6957-43F6-964B-082913F253BA}" sibTransId="{D5F04699-F2E9-466F-A50A-ACFE295D38C0}"/>
    <dgm:cxn modelId="{FF075F0F-28B1-4DA0-8507-BA5FBEA45E62}" type="presOf" srcId="{D5F04699-F2E9-466F-A50A-ACFE295D38C0}" destId="{080070E0-5937-4895-891A-7BA3D3862DF4}" srcOrd="0" destOrd="0" presId="urn:microsoft.com/office/officeart/2005/8/layout/cycle5"/>
    <dgm:cxn modelId="{9BED1A0C-24D7-4BD5-8E05-F9502AB1D4FD}" type="presOf" srcId="{E944DCC9-824B-45C0-8F7B-067CA107A001}" destId="{D45090F8-86BF-49DB-B152-D46D6EB5BD9A}" srcOrd="0" destOrd="0" presId="urn:microsoft.com/office/officeart/2005/8/layout/cycle5"/>
    <dgm:cxn modelId="{08A364FF-998E-4D10-A11B-542426B23756}" type="presOf" srcId="{6D643984-7D9B-4E62-8C80-4A589F534369}" destId="{A1C1A529-1878-4A4B-B0F1-4440FD1CCB83}" srcOrd="0" destOrd="0" presId="urn:microsoft.com/office/officeart/2005/8/layout/cycle5"/>
    <dgm:cxn modelId="{B1D8AA2B-88EE-437E-B605-B098F1729745}" srcId="{6D643984-7D9B-4E62-8C80-4A589F534369}" destId="{14BFFB00-EB9D-4680-B76A-7265983AB4C2}" srcOrd="0" destOrd="0" parTransId="{1389F8B8-7BAB-4FC5-9DA2-F494BF4D6549}" sibTransId="{52B9EB36-2B3D-47EE-9E37-D8394864E93B}"/>
    <dgm:cxn modelId="{0A7F6A79-10D1-46A4-A156-E5D3814FEFC8}" type="presOf" srcId="{8BB4F9D9-EC5C-4D13-B38B-31A2860191DC}" destId="{163D1323-5393-4DC9-AA80-D3ECCCC3255F}" srcOrd="0" destOrd="0" presId="urn:microsoft.com/office/officeart/2005/8/layout/cycle5"/>
    <dgm:cxn modelId="{F862B01E-01C0-41E1-87F1-564D92D21465}" type="presOf" srcId="{1BEC47BD-11D5-4CDD-8151-8E197AADD1A9}" destId="{31084B94-DB90-47AC-A07C-4CB7BD2D6F8B}" srcOrd="0" destOrd="0" presId="urn:microsoft.com/office/officeart/2005/8/layout/cycle5"/>
    <dgm:cxn modelId="{A0F848E6-DD13-4F9B-A120-42F529373A4E}" type="presOf" srcId="{028757A6-6B47-4C9D-8700-9BAFD09005F7}" destId="{69850176-405A-451E-B16F-DE4542D8B4F5}" srcOrd="0" destOrd="0" presId="urn:microsoft.com/office/officeart/2005/8/layout/cycle5"/>
    <dgm:cxn modelId="{E75C9076-5A00-4C82-9227-443D396E68A9}" type="presOf" srcId="{A75FB932-942B-41B3-B17A-AD5D5DBB7ABF}" destId="{2B8C0BC4-1193-4A16-9039-B81EB2DB884D}" srcOrd="0" destOrd="0" presId="urn:microsoft.com/office/officeart/2005/8/layout/cycle5"/>
    <dgm:cxn modelId="{9B0448F2-EF61-4CCD-992F-85AEAE55E8A2}" type="presOf" srcId="{14BFFB00-EB9D-4680-B76A-7265983AB4C2}" destId="{E58CE824-54C8-4A6E-A772-3BEA21BEF9BA}" srcOrd="0" destOrd="0" presId="urn:microsoft.com/office/officeart/2005/8/layout/cycle5"/>
    <dgm:cxn modelId="{DA6F0C54-267F-49D4-AA2E-CCB7EC0DA48A}" type="presOf" srcId="{5870A6CB-D576-4D9B-B856-BDB2C1A4931F}" destId="{98AE1265-E4DD-4FAF-9C09-4CFB5F74E242}" srcOrd="0" destOrd="0" presId="urn:microsoft.com/office/officeart/2005/8/layout/cycle5"/>
    <dgm:cxn modelId="{DF19597F-09DF-44AC-9DF0-D92512738377}" srcId="{6D643984-7D9B-4E62-8C80-4A589F534369}" destId="{5870A6CB-D576-4D9B-B856-BDB2C1A4931F}" srcOrd="1" destOrd="0" parTransId="{419C82B6-9D8F-4949-AD90-B684BD6874EE}" sibTransId="{8BB4F9D9-EC5C-4D13-B38B-31A2860191DC}"/>
    <dgm:cxn modelId="{C0F2EE19-9920-480D-B187-F3E0363F1369}" srcId="{6D643984-7D9B-4E62-8C80-4A589F534369}" destId="{9CEFF1CF-1CA5-4ADD-B9AF-1641B46EE04C}" srcOrd="4" destOrd="0" parTransId="{3809EF96-FB22-4ED7-899F-96D3F261D413}" sibTransId="{028757A6-6B47-4C9D-8700-9BAFD09005F7}"/>
    <dgm:cxn modelId="{C1C703E2-3228-4A69-BCA8-F513E5819F2A}" type="presOf" srcId="{9CEFF1CF-1CA5-4ADD-B9AF-1641B46EE04C}" destId="{FACBAF54-D96F-48C0-BB12-1806CB9833AC}" srcOrd="0" destOrd="0" presId="urn:microsoft.com/office/officeart/2005/8/layout/cycle5"/>
    <dgm:cxn modelId="{0DBB6081-24FF-49B9-9FCD-69E0764715BC}" type="presParOf" srcId="{A1C1A529-1878-4A4B-B0F1-4440FD1CCB83}" destId="{E58CE824-54C8-4A6E-A772-3BEA21BEF9BA}" srcOrd="0" destOrd="0" presId="urn:microsoft.com/office/officeart/2005/8/layout/cycle5"/>
    <dgm:cxn modelId="{D19A22CB-C352-4333-82CA-D2AA6EFCA954}" type="presParOf" srcId="{A1C1A529-1878-4A4B-B0F1-4440FD1CCB83}" destId="{4D89E7EE-249F-4E5B-8770-A010A11247BD}" srcOrd="1" destOrd="0" presId="urn:microsoft.com/office/officeart/2005/8/layout/cycle5"/>
    <dgm:cxn modelId="{C3495644-E07E-42C5-AD07-AADA28494F62}" type="presParOf" srcId="{A1C1A529-1878-4A4B-B0F1-4440FD1CCB83}" destId="{0BA420DE-2777-45ED-9E1E-2072965BD934}" srcOrd="2" destOrd="0" presId="urn:microsoft.com/office/officeart/2005/8/layout/cycle5"/>
    <dgm:cxn modelId="{29805BC0-22BC-444B-B309-AA419EB91B62}" type="presParOf" srcId="{A1C1A529-1878-4A4B-B0F1-4440FD1CCB83}" destId="{98AE1265-E4DD-4FAF-9C09-4CFB5F74E242}" srcOrd="3" destOrd="0" presId="urn:microsoft.com/office/officeart/2005/8/layout/cycle5"/>
    <dgm:cxn modelId="{DFE1B511-E1ED-4F9F-B710-CB2ECB7C8A88}" type="presParOf" srcId="{A1C1A529-1878-4A4B-B0F1-4440FD1CCB83}" destId="{4A0EC0A8-F10F-4AA9-8BCB-737704D7ED7F}" srcOrd="4" destOrd="0" presId="urn:microsoft.com/office/officeart/2005/8/layout/cycle5"/>
    <dgm:cxn modelId="{D302C61E-57BC-4D2E-9E9F-8297C24B0320}" type="presParOf" srcId="{A1C1A529-1878-4A4B-B0F1-4440FD1CCB83}" destId="{163D1323-5393-4DC9-AA80-D3ECCCC3255F}" srcOrd="5" destOrd="0" presId="urn:microsoft.com/office/officeart/2005/8/layout/cycle5"/>
    <dgm:cxn modelId="{CEBC9C67-7838-4A3F-AAF9-845976998F86}" type="presParOf" srcId="{A1C1A529-1878-4A4B-B0F1-4440FD1CCB83}" destId="{31084B94-DB90-47AC-A07C-4CB7BD2D6F8B}" srcOrd="6" destOrd="0" presId="urn:microsoft.com/office/officeart/2005/8/layout/cycle5"/>
    <dgm:cxn modelId="{49FF9A0E-5E6C-40A4-A82B-843A30FE341C}" type="presParOf" srcId="{A1C1A529-1878-4A4B-B0F1-4440FD1CCB83}" destId="{2D88D8FD-54F2-4581-BC36-DA186A5859E7}" srcOrd="7" destOrd="0" presId="urn:microsoft.com/office/officeart/2005/8/layout/cycle5"/>
    <dgm:cxn modelId="{E83A1C3B-9AFC-4D4A-82C6-756185D00516}" type="presParOf" srcId="{A1C1A529-1878-4A4B-B0F1-4440FD1CCB83}" destId="{D45090F8-86BF-49DB-B152-D46D6EB5BD9A}" srcOrd="8" destOrd="0" presId="urn:microsoft.com/office/officeart/2005/8/layout/cycle5"/>
    <dgm:cxn modelId="{F02774DB-12C2-4501-8E3C-B296A81F2CE4}" type="presParOf" srcId="{A1C1A529-1878-4A4B-B0F1-4440FD1CCB83}" destId="{2B8C0BC4-1193-4A16-9039-B81EB2DB884D}" srcOrd="9" destOrd="0" presId="urn:microsoft.com/office/officeart/2005/8/layout/cycle5"/>
    <dgm:cxn modelId="{C972143B-7E3E-4EBD-966D-C52496CC04F9}" type="presParOf" srcId="{A1C1A529-1878-4A4B-B0F1-4440FD1CCB83}" destId="{01BACBBF-FBD9-4AFE-97D7-75C5544074C3}" srcOrd="10" destOrd="0" presId="urn:microsoft.com/office/officeart/2005/8/layout/cycle5"/>
    <dgm:cxn modelId="{B3683930-20A8-472B-8D92-5A1085581C46}" type="presParOf" srcId="{A1C1A529-1878-4A4B-B0F1-4440FD1CCB83}" destId="{080070E0-5937-4895-891A-7BA3D3862DF4}" srcOrd="11" destOrd="0" presId="urn:microsoft.com/office/officeart/2005/8/layout/cycle5"/>
    <dgm:cxn modelId="{7CB1C7A0-8435-44C1-8CFD-2785AD335101}" type="presParOf" srcId="{A1C1A529-1878-4A4B-B0F1-4440FD1CCB83}" destId="{FACBAF54-D96F-48C0-BB12-1806CB9833AC}" srcOrd="12" destOrd="0" presId="urn:microsoft.com/office/officeart/2005/8/layout/cycle5"/>
    <dgm:cxn modelId="{E2F537C1-C0E1-41DF-B776-AE6939DA49EB}" type="presParOf" srcId="{A1C1A529-1878-4A4B-B0F1-4440FD1CCB83}" destId="{B18B7DF7-F2D0-46FD-A282-5B171594B417}" srcOrd="13" destOrd="0" presId="urn:microsoft.com/office/officeart/2005/8/layout/cycle5"/>
    <dgm:cxn modelId="{808320ED-DB08-4EFE-A884-8ECA9A3DD998}" type="presParOf" srcId="{A1C1A529-1878-4A4B-B0F1-4440FD1CCB83}" destId="{69850176-405A-451E-B16F-DE4542D8B4F5}" srcOrd="14" destOrd="0" presId="urn:microsoft.com/office/officeart/2005/8/layout/cycle5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438B2-10A7-429D-8F80-72C4F714349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32E038-B468-4349-B56C-C371AC59B572}">
      <dgm:prSet phldrT="[Texto]" custT="1"/>
      <dgm:spPr/>
      <dgm:t>
        <a:bodyPr/>
        <a:lstStyle/>
        <a:p>
          <a:r>
            <a:rPr lang="es-ES" sz="2800" dirty="0" smtClean="0"/>
            <a:t>En la vida diaria aprendemos a partir de las actividades en que estamos involucrados</a:t>
          </a:r>
          <a:endParaRPr lang="es-ES" sz="2800" dirty="0"/>
        </a:p>
      </dgm:t>
    </dgm:pt>
    <dgm:pt modelId="{0CCB84D9-CC68-4993-BBB3-9FB73A8F3A7B}" type="parTrans" cxnId="{B91939C8-0765-4C9E-ABAA-F7F63173E7F6}">
      <dgm:prSet/>
      <dgm:spPr/>
      <dgm:t>
        <a:bodyPr/>
        <a:lstStyle/>
        <a:p>
          <a:endParaRPr lang="es-ES"/>
        </a:p>
      </dgm:t>
    </dgm:pt>
    <dgm:pt modelId="{185E5318-26D1-4342-9590-A2010293B056}" type="sibTrans" cxnId="{B91939C8-0765-4C9E-ABAA-F7F63173E7F6}">
      <dgm:prSet/>
      <dgm:spPr/>
      <dgm:t>
        <a:bodyPr/>
        <a:lstStyle/>
        <a:p>
          <a:endParaRPr lang="es-ES"/>
        </a:p>
      </dgm:t>
    </dgm:pt>
    <dgm:pt modelId="{6822AC09-BBBA-40E6-8D79-A53E23F99DDC}">
      <dgm:prSet phldrT="[Texto]"/>
      <dgm:spPr/>
      <dgm:t>
        <a:bodyPr/>
        <a:lstStyle/>
        <a:p>
          <a:r>
            <a:rPr lang="es-ES" dirty="0" smtClean="0"/>
            <a:t>Haciendo cosas con sentido, no a partir de la memorización o el estudio.</a:t>
          </a:r>
          <a:endParaRPr lang="es-ES" dirty="0"/>
        </a:p>
      </dgm:t>
    </dgm:pt>
    <dgm:pt modelId="{F1779792-EAAC-4671-8746-565B4EFBC5C9}" type="parTrans" cxnId="{ABA16344-1485-4D7C-93A3-7FE6446DFB2B}">
      <dgm:prSet/>
      <dgm:spPr/>
      <dgm:t>
        <a:bodyPr/>
        <a:lstStyle/>
        <a:p>
          <a:endParaRPr lang="es-ES"/>
        </a:p>
      </dgm:t>
    </dgm:pt>
    <dgm:pt modelId="{9AD80B02-5EE9-4E5B-8402-5DAAB52FAC93}" type="sibTrans" cxnId="{ABA16344-1485-4D7C-93A3-7FE6446DFB2B}">
      <dgm:prSet/>
      <dgm:spPr/>
      <dgm:t>
        <a:bodyPr/>
        <a:lstStyle/>
        <a:p>
          <a:endParaRPr lang="es-ES"/>
        </a:p>
      </dgm:t>
    </dgm:pt>
    <dgm:pt modelId="{DA8EFA89-21CA-42CD-9304-E98E9CA1A915}">
      <dgm:prSet phldrT="[Texto]"/>
      <dgm:spPr/>
      <dgm:t>
        <a:bodyPr/>
        <a:lstStyle/>
        <a:p>
          <a:r>
            <a:rPr lang="es-ES" dirty="0" smtClean="0"/>
            <a:t>La escuela y la enseñanza no son una preparación para la vida…</a:t>
          </a:r>
          <a:endParaRPr lang="es-ES" dirty="0"/>
        </a:p>
      </dgm:t>
    </dgm:pt>
    <dgm:pt modelId="{57623588-152F-4646-9DC8-3551C55516EC}" type="parTrans" cxnId="{023063A0-379B-4C59-951D-B26FC49CC8E8}">
      <dgm:prSet/>
      <dgm:spPr/>
      <dgm:t>
        <a:bodyPr/>
        <a:lstStyle/>
        <a:p>
          <a:endParaRPr lang="es-ES"/>
        </a:p>
      </dgm:t>
    </dgm:pt>
    <dgm:pt modelId="{7AD63770-4ABC-474F-9E37-2ACDFC58BD94}" type="sibTrans" cxnId="{023063A0-379B-4C59-951D-B26FC49CC8E8}">
      <dgm:prSet/>
      <dgm:spPr/>
      <dgm:t>
        <a:bodyPr/>
        <a:lstStyle/>
        <a:p>
          <a:endParaRPr lang="es-ES"/>
        </a:p>
      </dgm:t>
    </dgm:pt>
    <dgm:pt modelId="{D2422AE5-B8B7-4A17-ABFF-0EAAC0506DB7}">
      <dgm:prSet phldrT="[Texto]"/>
      <dgm:spPr/>
      <dgm:t>
        <a:bodyPr/>
        <a:lstStyle/>
        <a:p>
          <a:r>
            <a:rPr lang="es-ES" dirty="0" smtClean="0"/>
            <a:t>Son una parte viva y actual de la vida misma.</a:t>
          </a:r>
          <a:endParaRPr lang="es-ES" dirty="0"/>
        </a:p>
      </dgm:t>
    </dgm:pt>
    <dgm:pt modelId="{93C7D383-7C36-4E64-BA9B-4807B72F6758}" type="parTrans" cxnId="{B451C47C-ED08-4132-A601-34CDF055E3CE}">
      <dgm:prSet/>
      <dgm:spPr/>
      <dgm:t>
        <a:bodyPr/>
        <a:lstStyle/>
        <a:p>
          <a:endParaRPr lang="es-ES"/>
        </a:p>
      </dgm:t>
    </dgm:pt>
    <dgm:pt modelId="{2A66D3C3-09FD-4E3F-9D39-CDE62FBE4CB2}" type="sibTrans" cxnId="{B451C47C-ED08-4132-A601-34CDF055E3CE}">
      <dgm:prSet/>
      <dgm:spPr/>
      <dgm:t>
        <a:bodyPr/>
        <a:lstStyle/>
        <a:p>
          <a:endParaRPr lang="es-ES"/>
        </a:p>
      </dgm:t>
    </dgm:pt>
    <dgm:pt modelId="{4AD907CB-0C6E-43B0-BE4C-B2F11386FB7F}" type="pres">
      <dgm:prSet presAssocID="{6CA438B2-10A7-429D-8F80-72C4F71434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073341-EBF7-4F17-8AE7-D97BEE06EC41}" type="pres">
      <dgm:prSet presAssocID="{6CA438B2-10A7-429D-8F80-72C4F7143491}" presName="diamond" presStyleLbl="bgShp" presStyleIdx="0" presStyleCnt="1"/>
      <dgm:spPr/>
    </dgm:pt>
    <dgm:pt modelId="{BA5ED7CA-0863-4D0B-8BF3-E15648BB919F}" type="pres">
      <dgm:prSet presAssocID="{6CA438B2-10A7-429D-8F80-72C4F7143491}" presName="quad1" presStyleLbl="node1" presStyleIdx="0" presStyleCnt="4" custScaleX="158975" custLinFactNeighborX="-39216" custLinFactNeighborY="-3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97FFA-D336-461B-8270-FFD527C7CC5E}" type="pres">
      <dgm:prSet presAssocID="{6CA438B2-10A7-429D-8F80-72C4F7143491}" presName="quad2" presStyleLbl="node1" presStyleIdx="1" presStyleCnt="4" custScaleX="167722" custLinFactNeighborX="45776" custLinFactNeighborY="-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E24EFB-B5E4-4C8B-9CBD-A71879DD306C}" type="pres">
      <dgm:prSet presAssocID="{6CA438B2-10A7-429D-8F80-72C4F7143491}" presName="quad3" presStyleLbl="node1" presStyleIdx="2" presStyleCnt="4" custScaleX="157316" custLinFactNeighborX="-38763" custLinFactNeighborY="6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6CC151-9465-4687-9E5C-EEB73EE3D8B2}" type="pres">
      <dgm:prSet presAssocID="{6CA438B2-10A7-429D-8F80-72C4F7143491}" presName="quad4" presStyleLbl="node1" presStyleIdx="3" presStyleCnt="4" custScaleX="159427" custLinFactNeighborX="44645" custLinFactNeighborY="6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3063A0-379B-4C59-951D-B26FC49CC8E8}" srcId="{6CA438B2-10A7-429D-8F80-72C4F7143491}" destId="{DA8EFA89-21CA-42CD-9304-E98E9CA1A915}" srcOrd="2" destOrd="0" parTransId="{57623588-152F-4646-9DC8-3551C55516EC}" sibTransId="{7AD63770-4ABC-474F-9E37-2ACDFC58BD94}"/>
    <dgm:cxn modelId="{B91939C8-0765-4C9E-ABAA-F7F63173E7F6}" srcId="{6CA438B2-10A7-429D-8F80-72C4F7143491}" destId="{6B32E038-B468-4349-B56C-C371AC59B572}" srcOrd="0" destOrd="0" parTransId="{0CCB84D9-CC68-4993-BBB3-9FB73A8F3A7B}" sibTransId="{185E5318-26D1-4342-9590-A2010293B056}"/>
    <dgm:cxn modelId="{19CF480A-26B9-4458-ABEB-ECB713306880}" type="presOf" srcId="{DA8EFA89-21CA-42CD-9304-E98E9CA1A915}" destId="{24E24EFB-B5E4-4C8B-9CBD-A71879DD306C}" srcOrd="0" destOrd="0" presId="urn:microsoft.com/office/officeart/2005/8/layout/matrix3"/>
    <dgm:cxn modelId="{CC8AB55F-1B35-487A-87F6-FEF5CF027732}" type="presOf" srcId="{6B32E038-B468-4349-B56C-C371AC59B572}" destId="{BA5ED7CA-0863-4D0B-8BF3-E15648BB919F}" srcOrd="0" destOrd="0" presId="urn:microsoft.com/office/officeart/2005/8/layout/matrix3"/>
    <dgm:cxn modelId="{07E92113-214C-430B-BC3D-8460844186D0}" type="presOf" srcId="{D2422AE5-B8B7-4A17-ABFF-0EAAC0506DB7}" destId="{FA6CC151-9465-4687-9E5C-EEB73EE3D8B2}" srcOrd="0" destOrd="0" presId="urn:microsoft.com/office/officeart/2005/8/layout/matrix3"/>
    <dgm:cxn modelId="{ABA16344-1485-4D7C-93A3-7FE6446DFB2B}" srcId="{6CA438B2-10A7-429D-8F80-72C4F7143491}" destId="{6822AC09-BBBA-40E6-8D79-A53E23F99DDC}" srcOrd="1" destOrd="0" parTransId="{F1779792-EAAC-4671-8746-565B4EFBC5C9}" sibTransId="{9AD80B02-5EE9-4E5B-8402-5DAAB52FAC93}"/>
    <dgm:cxn modelId="{09FC1020-0859-4E16-BE39-0ED7A14CEF83}" type="presOf" srcId="{6822AC09-BBBA-40E6-8D79-A53E23F99DDC}" destId="{2BA97FFA-D336-461B-8270-FFD527C7CC5E}" srcOrd="0" destOrd="0" presId="urn:microsoft.com/office/officeart/2005/8/layout/matrix3"/>
    <dgm:cxn modelId="{3F15460A-A21E-4D33-871F-DAFECDC13BDA}" type="presOf" srcId="{6CA438B2-10A7-429D-8F80-72C4F7143491}" destId="{4AD907CB-0C6E-43B0-BE4C-B2F11386FB7F}" srcOrd="0" destOrd="0" presId="urn:microsoft.com/office/officeart/2005/8/layout/matrix3"/>
    <dgm:cxn modelId="{B451C47C-ED08-4132-A601-34CDF055E3CE}" srcId="{6CA438B2-10A7-429D-8F80-72C4F7143491}" destId="{D2422AE5-B8B7-4A17-ABFF-0EAAC0506DB7}" srcOrd="3" destOrd="0" parTransId="{93C7D383-7C36-4E64-BA9B-4807B72F6758}" sibTransId="{2A66D3C3-09FD-4E3F-9D39-CDE62FBE4CB2}"/>
    <dgm:cxn modelId="{403B591F-C21D-47A8-8A37-9A5F140670C3}" type="presParOf" srcId="{4AD907CB-0C6E-43B0-BE4C-B2F11386FB7F}" destId="{95073341-EBF7-4F17-8AE7-D97BEE06EC41}" srcOrd="0" destOrd="0" presId="urn:microsoft.com/office/officeart/2005/8/layout/matrix3"/>
    <dgm:cxn modelId="{D68AE32F-049C-482B-A0DE-879E898379FA}" type="presParOf" srcId="{4AD907CB-0C6E-43B0-BE4C-B2F11386FB7F}" destId="{BA5ED7CA-0863-4D0B-8BF3-E15648BB919F}" srcOrd="1" destOrd="0" presId="urn:microsoft.com/office/officeart/2005/8/layout/matrix3"/>
    <dgm:cxn modelId="{E7993CC6-6DB3-41DF-8812-7D88C4A6836A}" type="presParOf" srcId="{4AD907CB-0C6E-43B0-BE4C-B2F11386FB7F}" destId="{2BA97FFA-D336-461B-8270-FFD527C7CC5E}" srcOrd="2" destOrd="0" presId="urn:microsoft.com/office/officeart/2005/8/layout/matrix3"/>
    <dgm:cxn modelId="{B3172F4E-9003-46DB-92DF-42B68D71E91D}" type="presParOf" srcId="{4AD907CB-0C6E-43B0-BE4C-B2F11386FB7F}" destId="{24E24EFB-B5E4-4C8B-9CBD-A71879DD306C}" srcOrd="3" destOrd="0" presId="urn:microsoft.com/office/officeart/2005/8/layout/matrix3"/>
    <dgm:cxn modelId="{5D4DDD20-8042-4726-A935-1B476E47229E}" type="presParOf" srcId="{4AD907CB-0C6E-43B0-BE4C-B2F11386FB7F}" destId="{FA6CC151-9465-4687-9E5C-EEB73EE3D8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151AF1C-7EFF-40CE-B30D-6A32836FE4E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82C45D-F0D4-401A-B00C-AAFCBEF1E969}">
      <dgm:prSet phldrT="[Texto]"/>
      <dgm:spPr/>
      <dgm:t>
        <a:bodyPr/>
        <a:lstStyle/>
        <a:p>
          <a:r>
            <a:rPr lang="es-ES" dirty="0" smtClean="0"/>
            <a:t>Cumplimiento de lo previsto</a:t>
          </a:r>
          <a:endParaRPr lang="es-ES" dirty="0"/>
        </a:p>
      </dgm:t>
    </dgm:pt>
    <dgm:pt modelId="{97B635E4-019E-40EF-920C-90DAE1B7A7AC}" type="parTrans" cxnId="{70F5B0A8-1306-481D-8897-8E11C45A6115}">
      <dgm:prSet/>
      <dgm:spPr/>
      <dgm:t>
        <a:bodyPr/>
        <a:lstStyle/>
        <a:p>
          <a:endParaRPr lang="es-ES"/>
        </a:p>
      </dgm:t>
    </dgm:pt>
    <dgm:pt modelId="{715178F3-FC37-4EEA-AEA0-FB5F65EED533}" type="sibTrans" cxnId="{70F5B0A8-1306-481D-8897-8E11C45A6115}">
      <dgm:prSet/>
      <dgm:spPr/>
      <dgm:t>
        <a:bodyPr/>
        <a:lstStyle/>
        <a:p>
          <a:endParaRPr lang="es-ES"/>
        </a:p>
      </dgm:t>
    </dgm:pt>
    <dgm:pt modelId="{679A6DC7-7560-48C1-AFFF-BC4C327C9903}">
      <dgm:prSet phldrT="[Texto]"/>
      <dgm:spPr/>
      <dgm:t>
        <a:bodyPr/>
        <a:lstStyle/>
        <a:p>
          <a:r>
            <a:rPr lang="es-ES" dirty="0" smtClean="0"/>
            <a:t>Decisión</a:t>
          </a:r>
        </a:p>
      </dgm:t>
    </dgm:pt>
    <dgm:pt modelId="{953B8943-0A78-4685-B20E-02416713364C}" type="parTrans" cxnId="{2EF905C0-AA10-4421-9E75-EDA23B8461A0}">
      <dgm:prSet/>
      <dgm:spPr/>
      <dgm:t>
        <a:bodyPr/>
        <a:lstStyle/>
        <a:p>
          <a:endParaRPr lang="es-ES"/>
        </a:p>
      </dgm:t>
    </dgm:pt>
    <dgm:pt modelId="{6893DE67-EFD2-4071-80F6-28F1AEA3A770}" type="sibTrans" cxnId="{2EF905C0-AA10-4421-9E75-EDA23B8461A0}">
      <dgm:prSet/>
      <dgm:spPr/>
      <dgm:t>
        <a:bodyPr/>
        <a:lstStyle/>
        <a:p>
          <a:endParaRPr lang="es-ES"/>
        </a:p>
      </dgm:t>
    </dgm:pt>
    <dgm:pt modelId="{EAEA06CD-1AED-4E41-9026-2E6DAF1557FC}">
      <dgm:prSet phldrT="[Texto]"/>
      <dgm:spPr/>
      <dgm:t>
        <a:bodyPr/>
        <a:lstStyle/>
        <a:p>
          <a:r>
            <a:rPr lang="es-ES" dirty="0" smtClean="0"/>
            <a:t>Aceptación del producto: RESULTADO</a:t>
          </a:r>
          <a:endParaRPr lang="es-ES" dirty="0"/>
        </a:p>
      </dgm:t>
    </dgm:pt>
    <dgm:pt modelId="{3CACAA4B-C019-462D-975D-846B2BE901CB}" type="parTrans" cxnId="{CF5EF624-2934-41B0-824D-28C05876022D}">
      <dgm:prSet/>
      <dgm:spPr/>
      <dgm:t>
        <a:bodyPr/>
        <a:lstStyle/>
        <a:p>
          <a:endParaRPr lang="es-ES"/>
        </a:p>
      </dgm:t>
    </dgm:pt>
    <dgm:pt modelId="{CE861EA7-4760-408B-9BCD-B03388C7ABA9}" type="sibTrans" cxnId="{CF5EF624-2934-41B0-824D-28C05876022D}">
      <dgm:prSet/>
      <dgm:spPr/>
      <dgm:t>
        <a:bodyPr/>
        <a:lstStyle/>
        <a:p>
          <a:endParaRPr lang="es-ES"/>
        </a:p>
      </dgm:t>
    </dgm:pt>
    <dgm:pt modelId="{EC387E6B-BB42-47E4-8098-ECE80531D400}">
      <dgm:prSet phldrT="[Texto]"/>
      <dgm:spPr/>
      <dgm:t>
        <a:bodyPr/>
        <a:lstStyle/>
        <a:p>
          <a:r>
            <a:rPr lang="es-ES" dirty="0" smtClean="0"/>
            <a:t>Volvemos a retomar el trabajo</a:t>
          </a:r>
          <a:endParaRPr lang="es-ES" dirty="0"/>
        </a:p>
      </dgm:t>
    </dgm:pt>
    <dgm:pt modelId="{0E4D542D-297C-44DC-B87D-21870753492B}" type="parTrans" cxnId="{8FE84BAC-2BC9-4B00-9E79-5106EEC8050B}">
      <dgm:prSet/>
      <dgm:spPr/>
      <dgm:t>
        <a:bodyPr/>
        <a:lstStyle/>
        <a:p>
          <a:endParaRPr lang="es-ES"/>
        </a:p>
      </dgm:t>
    </dgm:pt>
    <dgm:pt modelId="{6E7A3D84-D115-4382-A2FB-E5264C0708FB}" type="sibTrans" cxnId="{8FE84BAC-2BC9-4B00-9E79-5106EEC8050B}">
      <dgm:prSet/>
      <dgm:spPr/>
      <dgm:t>
        <a:bodyPr/>
        <a:lstStyle/>
        <a:p>
          <a:endParaRPr lang="es-ES"/>
        </a:p>
      </dgm:t>
    </dgm:pt>
    <dgm:pt modelId="{26D448A8-ECA9-46F4-88A9-E81656729513}">
      <dgm:prSet phldrT="[Texto]"/>
      <dgm:spPr/>
      <dgm:t>
        <a:bodyPr/>
        <a:lstStyle/>
        <a:p>
          <a:pPr algn="l"/>
          <a:r>
            <a:rPr lang="es-ES" dirty="0" smtClean="0"/>
            <a:t>Análisis del producto a partir de lo definido en el proyecto</a:t>
          </a:r>
          <a:endParaRPr lang="es-ES" dirty="0"/>
        </a:p>
      </dgm:t>
    </dgm:pt>
    <dgm:pt modelId="{347EF65D-ED33-4EA1-9140-3BCAC29C744B}" type="sibTrans" cxnId="{2EE502A2-68B0-4DE1-BECD-B29AA4C54346}">
      <dgm:prSet/>
      <dgm:spPr/>
      <dgm:t>
        <a:bodyPr/>
        <a:lstStyle/>
        <a:p>
          <a:endParaRPr lang="es-ES"/>
        </a:p>
      </dgm:t>
    </dgm:pt>
    <dgm:pt modelId="{3CB380E5-33BA-4C27-A7EC-01DE2BB356C9}" type="parTrans" cxnId="{2EE502A2-68B0-4DE1-BECD-B29AA4C54346}">
      <dgm:prSet/>
      <dgm:spPr/>
      <dgm:t>
        <a:bodyPr/>
        <a:lstStyle/>
        <a:p>
          <a:endParaRPr lang="es-ES"/>
        </a:p>
      </dgm:t>
    </dgm:pt>
    <dgm:pt modelId="{2D71FEC4-BA78-4784-A720-49D553C81E91}" type="pres">
      <dgm:prSet presAssocID="{8151AF1C-7EFF-40CE-B30D-6A32836FE4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1A4D3A-516D-4EEC-8B3F-F86C0FD17ED5}" type="pres">
      <dgm:prSet presAssocID="{BF82C45D-F0D4-401A-B00C-AAFCBEF1E969}" presName="compNode" presStyleCnt="0"/>
      <dgm:spPr/>
    </dgm:pt>
    <dgm:pt modelId="{3736D5BB-1F81-4F5A-86A2-CDCBEBE1D4F8}" type="pres">
      <dgm:prSet presAssocID="{BF82C45D-F0D4-401A-B00C-AAFCBEF1E969}" presName="aNode" presStyleLbl="bgShp" presStyleIdx="0" presStyleCnt="2"/>
      <dgm:spPr/>
      <dgm:t>
        <a:bodyPr/>
        <a:lstStyle/>
        <a:p>
          <a:endParaRPr lang="es-ES"/>
        </a:p>
      </dgm:t>
    </dgm:pt>
    <dgm:pt modelId="{05C7A836-2838-4FF2-B121-24479F9F354A}" type="pres">
      <dgm:prSet presAssocID="{BF82C45D-F0D4-401A-B00C-AAFCBEF1E969}" presName="textNode" presStyleLbl="bgShp" presStyleIdx="0" presStyleCnt="2"/>
      <dgm:spPr/>
      <dgm:t>
        <a:bodyPr/>
        <a:lstStyle/>
        <a:p>
          <a:endParaRPr lang="es-ES"/>
        </a:p>
      </dgm:t>
    </dgm:pt>
    <dgm:pt modelId="{D9AEE32E-13B5-4581-8050-DB1987D7C475}" type="pres">
      <dgm:prSet presAssocID="{BF82C45D-F0D4-401A-B00C-AAFCBEF1E969}" presName="compChildNode" presStyleCnt="0"/>
      <dgm:spPr/>
    </dgm:pt>
    <dgm:pt modelId="{58266080-FA24-4ED2-84FA-B2F32D0B9409}" type="pres">
      <dgm:prSet presAssocID="{BF82C45D-F0D4-401A-B00C-AAFCBEF1E969}" presName="theInnerList" presStyleCnt="0"/>
      <dgm:spPr/>
    </dgm:pt>
    <dgm:pt modelId="{5D8FD11A-C532-45F3-B20F-F6E49FC3737F}" type="pres">
      <dgm:prSet presAssocID="{26D448A8-ECA9-46F4-88A9-E8165672951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71C4-A352-4880-B11F-A4A272454043}" type="pres">
      <dgm:prSet presAssocID="{BF82C45D-F0D4-401A-B00C-AAFCBEF1E969}" presName="aSpace" presStyleCnt="0"/>
      <dgm:spPr/>
    </dgm:pt>
    <dgm:pt modelId="{BAD3B798-B623-43F7-9CB3-E95DB2023CDE}" type="pres">
      <dgm:prSet presAssocID="{679A6DC7-7560-48C1-AFFF-BC4C327C9903}" presName="compNode" presStyleCnt="0"/>
      <dgm:spPr/>
    </dgm:pt>
    <dgm:pt modelId="{51FA2BA0-9CC3-4FFF-8EF8-4C12489E24F0}" type="pres">
      <dgm:prSet presAssocID="{679A6DC7-7560-48C1-AFFF-BC4C327C9903}" presName="aNode" presStyleLbl="bgShp" presStyleIdx="1" presStyleCnt="2"/>
      <dgm:spPr/>
      <dgm:t>
        <a:bodyPr/>
        <a:lstStyle/>
        <a:p>
          <a:endParaRPr lang="es-ES"/>
        </a:p>
      </dgm:t>
    </dgm:pt>
    <dgm:pt modelId="{DA34B235-9CE7-422C-ADE7-8D8F88338A06}" type="pres">
      <dgm:prSet presAssocID="{679A6DC7-7560-48C1-AFFF-BC4C327C9903}" presName="textNode" presStyleLbl="bgShp" presStyleIdx="1" presStyleCnt="2"/>
      <dgm:spPr/>
      <dgm:t>
        <a:bodyPr/>
        <a:lstStyle/>
        <a:p>
          <a:endParaRPr lang="es-ES"/>
        </a:p>
      </dgm:t>
    </dgm:pt>
    <dgm:pt modelId="{EB274398-FCCF-4387-B502-1FB8FF6CBF14}" type="pres">
      <dgm:prSet presAssocID="{679A6DC7-7560-48C1-AFFF-BC4C327C9903}" presName="compChildNode" presStyleCnt="0"/>
      <dgm:spPr/>
    </dgm:pt>
    <dgm:pt modelId="{6D9825C2-1DC8-4D32-9307-2E030C851E43}" type="pres">
      <dgm:prSet presAssocID="{679A6DC7-7560-48C1-AFFF-BC4C327C9903}" presName="theInnerList" presStyleCnt="0"/>
      <dgm:spPr/>
    </dgm:pt>
    <dgm:pt modelId="{78531F68-0FDD-47B2-A025-9358320E9C51}" type="pres">
      <dgm:prSet presAssocID="{EAEA06CD-1AED-4E41-9026-2E6DAF1557FC}" presName="childNode" presStyleLbl="node1" presStyleIdx="1" presStyleCnt="3" custScaleY="1906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E344B-A0EE-4431-9190-79235C938410}" type="pres">
      <dgm:prSet presAssocID="{EAEA06CD-1AED-4E41-9026-2E6DAF1557FC}" presName="aSpace2" presStyleCnt="0"/>
      <dgm:spPr/>
    </dgm:pt>
    <dgm:pt modelId="{73213DD2-0DB5-4902-B7AB-EECDC10BE2D3}" type="pres">
      <dgm:prSet presAssocID="{EC387E6B-BB42-47E4-8098-ECE80531D40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B2D3CE-8415-4C6A-9D4C-FDED7364C183}" type="presOf" srcId="{EC387E6B-BB42-47E4-8098-ECE80531D400}" destId="{73213DD2-0DB5-4902-B7AB-EECDC10BE2D3}" srcOrd="0" destOrd="0" presId="urn:microsoft.com/office/officeart/2005/8/layout/lProcess2"/>
    <dgm:cxn modelId="{8FE84BAC-2BC9-4B00-9E79-5106EEC8050B}" srcId="{679A6DC7-7560-48C1-AFFF-BC4C327C9903}" destId="{EC387E6B-BB42-47E4-8098-ECE80531D400}" srcOrd="1" destOrd="0" parTransId="{0E4D542D-297C-44DC-B87D-21870753492B}" sibTransId="{6E7A3D84-D115-4382-A2FB-E5264C0708FB}"/>
    <dgm:cxn modelId="{2EF905C0-AA10-4421-9E75-EDA23B8461A0}" srcId="{8151AF1C-7EFF-40CE-B30D-6A32836FE4EB}" destId="{679A6DC7-7560-48C1-AFFF-BC4C327C9903}" srcOrd="1" destOrd="0" parTransId="{953B8943-0A78-4685-B20E-02416713364C}" sibTransId="{6893DE67-EFD2-4071-80F6-28F1AEA3A770}"/>
    <dgm:cxn modelId="{EE7A0449-4C0B-4540-8530-7CC1C5E1FEFA}" type="presOf" srcId="{BF82C45D-F0D4-401A-B00C-AAFCBEF1E969}" destId="{05C7A836-2838-4FF2-B121-24479F9F354A}" srcOrd="1" destOrd="0" presId="urn:microsoft.com/office/officeart/2005/8/layout/lProcess2"/>
    <dgm:cxn modelId="{C6128A39-A9F3-4649-AB17-B6B0343CE8A7}" type="presOf" srcId="{8151AF1C-7EFF-40CE-B30D-6A32836FE4EB}" destId="{2D71FEC4-BA78-4784-A720-49D553C81E91}" srcOrd="0" destOrd="0" presId="urn:microsoft.com/office/officeart/2005/8/layout/lProcess2"/>
    <dgm:cxn modelId="{70F5B0A8-1306-481D-8897-8E11C45A6115}" srcId="{8151AF1C-7EFF-40CE-B30D-6A32836FE4EB}" destId="{BF82C45D-F0D4-401A-B00C-AAFCBEF1E969}" srcOrd="0" destOrd="0" parTransId="{97B635E4-019E-40EF-920C-90DAE1B7A7AC}" sibTransId="{715178F3-FC37-4EEA-AEA0-FB5F65EED533}"/>
    <dgm:cxn modelId="{E3ECD6F4-E0F4-41BC-803C-EA4E6A31B3E7}" type="presOf" srcId="{BF82C45D-F0D4-401A-B00C-AAFCBEF1E969}" destId="{3736D5BB-1F81-4F5A-86A2-CDCBEBE1D4F8}" srcOrd="0" destOrd="0" presId="urn:microsoft.com/office/officeart/2005/8/layout/lProcess2"/>
    <dgm:cxn modelId="{1345F3E6-838E-45BC-979D-3D19D9F3CC1E}" type="presOf" srcId="{EAEA06CD-1AED-4E41-9026-2E6DAF1557FC}" destId="{78531F68-0FDD-47B2-A025-9358320E9C51}" srcOrd="0" destOrd="0" presId="urn:microsoft.com/office/officeart/2005/8/layout/lProcess2"/>
    <dgm:cxn modelId="{C3D67B68-4842-42FB-BE1D-7661A5F30910}" type="presOf" srcId="{26D448A8-ECA9-46F4-88A9-E81656729513}" destId="{5D8FD11A-C532-45F3-B20F-F6E49FC3737F}" srcOrd="0" destOrd="0" presId="urn:microsoft.com/office/officeart/2005/8/layout/lProcess2"/>
    <dgm:cxn modelId="{90CF16B4-FAD1-4EB7-8939-6BD83B9F0742}" type="presOf" srcId="{679A6DC7-7560-48C1-AFFF-BC4C327C9903}" destId="{DA34B235-9CE7-422C-ADE7-8D8F88338A06}" srcOrd="1" destOrd="0" presId="urn:microsoft.com/office/officeart/2005/8/layout/lProcess2"/>
    <dgm:cxn modelId="{5A46D837-024D-410C-BA5F-D0CAB22E990F}" type="presOf" srcId="{679A6DC7-7560-48C1-AFFF-BC4C327C9903}" destId="{51FA2BA0-9CC3-4FFF-8EF8-4C12489E24F0}" srcOrd="0" destOrd="0" presId="urn:microsoft.com/office/officeart/2005/8/layout/lProcess2"/>
    <dgm:cxn modelId="{CF5EF624-2934-41B0-824D-28C05876022D}" srcId="{679A6DC7-7560-48C1-AFFF-BC4C327C9903}" destId="{EAEA06CD-1AED-4E41-9026-2E6DAF1557FC}" srcOrd="0" destOrd="0" parTransId="{3CACAA4B-C019-462D-975D-846B2BE901CB}" sibTransId="{CE861EA7-4760-408B-9BCD-B03388C7ABA9}"/>
    <dgm:cxn modelId="{2EE502A2-68B0-4DE1-BECD-B29AA4C54346}" srcId="{BF82C45D-F0D4-401A-B00C-AAFCBEF1E969}" destId="{26D448A8-ECA9-46F4-88A9-E81656729513}" srcOrd="0" destOrd="0" parTransId="{3CB380E5-33BA-4C27-A7EC-01DE2BB356C9}" sibTransId="{347EF65D-ED33-4EA1-9140-3BCAC29C744B}"/>
    <dgm:cxn modelId="{B20306E3-0228-4874-81CF-5CA3D3E531A5}" type="presParOf" srcId="{2D71FEC4-BA78-4784-A720-49D553C81E91}" destId="{141A4D3A-516D-4EEC-8B3F-F86C0FD17ED5}" srcOrd="0" destOrd="0" presId="urn:microsoft.com/office/officeart/2005/8/layout/lProcess2"/>
    <dgm:cxn modelId="{E26C5B88-1C29-41A8-92E2-63736C418851}" type="presParOf" srcId="{141A4D3A-516D-4EEC-8B3F-F86C0FD17ED5}" destId="{3736D5BB-1F81-4F5A-86A2-CDCBEBE1D4F8}" srcOrd="0" destOrd="0" presId="urn:microsoft.com/office/officeart/2005/8/layout/lProcess2"/>
    <dgm:cxn modelId="{A275EDEE-EE96-46B7-84A1-069174368232}" type="presParOf" srcId="{141A4D3A-516D-4EEC-8B3F-F86C0FD17ED5}" destId="{05C7A836-2838-4FF2-B121-24479F9F354A}" srcOrd="1" destOrd="0" presId="urn:microsoft.com/office/officeart/2005/8/layout/lProcess2"/>
    <dgm:cxn modelId="{68451F4C-92C7-4A24-9E28-D944C97BCD5F}" type="presParOf" srcId="{141A4D3A-516D-4EEC-8B3F-F86C0FD17ED5}" destId="{D9AEE32E-13B5-4581-8050-DB1987D7C475}" srcOrd="2" destOrd="0" presId="urn:microsoft.com/office/officeart/2005/8/layout/lProcess2"/>
    <dgm:cxn modelId="{CBBD13B5-0DD4-402A-91C1-04084BCEEBAB}" type="presParOf" srcId="{D9AEE32E-13B5-4581-8050-DB1987D7C475}" destId="{58266080-FA24-4ED2-84FA-B2F32D0B9409}" srcOrd="0" destOrd="0" presId="urn:microsoft.com/office/officeart/2005/8/layout/lProcess2"/>
    <dgm:cxn modelId="{BD013710-D607-4D8F-BFD8-E345E6D3D745}" type="presParOf" srcId="{58266080-FA24-4ED2-84FA-B2F32D0B9409}" destId="{5D8FD11A-C532-45F3-B20F-F6E49FC3737F}" srcOrd="0" destOrd="0" presId="urn:microsoft.com/office/officeart/2005/8/layout/lProcess2"/>
    <dgm:cxn modelId="{9E20589F-15F2-43E3-9E0F-A0E54F74CB29}" type="presParOf" srcId="{2D71FEC4-BA78-4784-A720-49D553C81E91}" destId="{DE2471C4-A352-4880-B11F-A4A272454043}" srcOrd="1" destOrd="0" presId="urn:microsoft.com/office/officeart/2005/8/layout/lProcess2"/>
    <dgm:cxn modelId="{E633BD33-C4CA-4452-87D3-A27A5F9511F0}" type="presParOf" srcId="{2D71FEC4-BA78-4784-A720-49D553C81E91}" destId="{BAD3B798-B623-43F7-9CB3-E95DB2023CDE}" srcOrd="2" destOrd="0" presId="urn:microsoft.com/office/officeart/2005/8/layout/lProcess2"/>
    <dgm:cxn modelId="{3B9005FC-27E3-47F1-95E4-28FDE8E13D42}" type="presParOf" srcId="{BAD3B798-B623-43F7-9CB3-E95DB2023CDE}" destId="{51FA2BA0-9CC3-4FFF-8EF8-4C12489E24F0}" srcOrd="0" destOrd="0" presId="urn:microsoft.com/office/officeart/2005/8/layout/lProcess2"/>
    <dgm:cxn modelId="{B872CFE4-2D0D-47EC-8CBD-ACA2884EF3B4}" type="presParOf" srcId="{BAD3B798-B623-43F7-9CB3-E95DB2023CDE}" destId="{DA34B235-9CE7-422C-ADE7-8D8F88338A06}" srcOrd="1" destOrd="0" presId="urn:microsoft.com/office/officeart/2005/8/layout/lProcess2"/>
    <dgm:cxn modelId="{3F2BE35B-D84E-4433-9239-07F566CECAEA}" type="presParOf" srcId="{BAD3B798-B623-43F7-9CB3-E95DB2023CDE}" destId="{EB274398-FCCF-4387-B502-1FB8FF6CBF14}" srcOrd="2" destOrd="0" presId="urn:microsoft.com/office/officeart/2005/8/layout/lProcess2"/>
    <dgm:cxn modelId="{911E6EFC-645B-4BF1-999F-BE935AEC47D2}" type="presParOf" srcId="{EB274398-FCCF-4387-B502-1FB8FF6CBF14}" destId="{6D9825C2-1DC8-4D32-9307-2E030C851E43}" srcOrd="0" destOrd="0" presId="urn:microsoft.com/office/officeart/2005/8/layout/lProcess2"/>
    <dgm:cxn modelId="{8ECB724C-9579-43D6-8A7D-9CAD6EBDB6FF}" type="presParOf" srcId="{6D9825C2-1DC8-4D32-9307-2E030C851E43}" destId="{78531F68-0FDD-47B2-A025-9358320E9C51}" srcOrd="0" destOrd="0" presId="urn:microsoft.com/office/officeart/2005/8/layout/lProcess2"/>
    <dgm:cxn modelId="{8BFA52AE-16C8-4B65-B7FC-90FFF99A7F76}" type="presParOf" srcId="{6D9825C2-1DC8-4D32-9307-2E030C851E43}" destId="{D13E344B-A0EE-4431-9190-79235C938410}" srcOrd="1" destOrd="0" presId="urn:microsoft.com/office/officeart/2005/8/layout/lProcess2"/>
    <dgm:cxn modelId="{18BEE983-DBF3-4ECB-955F-2250C1C85572}" type="presParOf" srcId="{6D9825C2-1DC8-4D32-9307-2E030C851E43}" destId="{73213DD2-0DB5-4902-B7AB-EECDC10BE2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88DCB-B7F3-4741-AD12-66452E2B4D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8ADF42-3E83-4295-9388-DF13BE5AAC2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_tradnl" sz="2000" dirty="0" smtClean="0"/>
            <a:t>Actitudes,</a:t>
          </a:r>
        </a:p>
        <a:p>
          <a:pPr>
            <a:spcAft>
              <a:spcPts val="0"/>
            </a:spcAft>
          </a:pPr>
          <a:r>
            <a:rPr lang="es-ES_tradnl" sz="2000" dirty="0" smtClean="0"/>
            <a:t>Destrezas,</a:t>
          </a:r>
        </a:p>
        <a:p>
          <a:pPr>
            <a:spcAft>
              <a:spcPts val="0"/>
            </a:spcAft>
          </a:pPr>
          <a:r>
            <a:rPr lang="es-ES_tradnl" sz="2000" dirty="0" smtClean="0"/>
            <a:t>Valores.</a:t>
          </a:r>
          <a:endParaRPr lang="es-ES" sz="2000" dirty="0"/>
        </a:p>
      </dgm:t>
    </dgm:pt>
    <dgm:pt modelId="{A5EA45F1-C70E-4D35-BB8C-4590DB8F0DA8}" type="parTrans" cxnId="{E218F547-FBF0-4AAE-A3C4-9AB3414E70C2}">
      <dgm:prSet/>
      <dgm:spPr/>
      <dgm:t>
        <a:bodyPr/>
        <a:lstStyle/>
        <a:p>
          <a:endParaRPr lang="es-ES"/>
        </a:p>
      </dgm:t>
    </dgm:pt>
    <dgm:pt modelId="{47B5FC4D-5A1E-4566-B694-8BFD08CB818D}" type="sibTrans" cxnId="{E218F547-FBF0-4AAE-A3C4-9AB3414E70C2}">
      <dgm:prSet/>
      <dgm:spPr/>
      <dgm:t>
        <a:bodyPr/>
        <a:lstStyle/>
        <a:p>
          <a:endParaRPr lang="es-ES"/>
        </a:p>
      </dgm:t>
    </dgm:pt>
    <dgm:pt modelId="{F73260A5-5B0B-46E9-80FE-94CD4AB7BAFA}">
      <dgm:prSet phldrT="[Texto]" custT="1"/>
      <dgm:spPr/>
      <dgm:t>
        <a:bodyPr/>
        <a:lstStyle/>
        <a:p>
          <a:r>
            <a:rPr lang="es-ES_tradnl" sz="2800" dirty="0" smtClean="0"/>
            <a:t>Cooperación</a:t>
          </a:r>
          <a:endParaRPr lang="es-ES" sz="2800" dirty="0"/>
        </a:p>
      </dgm:t>
    </dgm:pt>
    <dgm:pt modelId="{83BD1947-C9B3-452F-A50E-C307D1C8731F}" type="parTrans" cxnId="{283E9E56-EB20-4332-9BB2-6BB3C7660F40}">
      <dgm:prSet/>
      <dgm:spPr/>
      <dgm:t>
        <a:bodyPr/>
        <a:lstStyle/>
        <a:p>
          <a:endParaRPr lang="es-ES"/>
        </a:p>
      </dgm:t>
    </dgm:pt>
    <dgm:pt modelId="{A4D58706-4443-4F1F-AE4E-E08E66491171}" type="sibTrans" cxnId="{283E9E56-EB20-4332-9BB2-6BB3C7660F40}">
      <dgm:prSet/>
      <dgm:spPr/>
      <dgm:t>
        <a:bodyPr/>
        <a:lstStyle/>
        <a:p>
          <a:endParaRPr lang="es-ES"/>
        </a:p>
      </dgm:t>
    </dgm:pt>
    <dgm:pt modelId="{C096D7ED-437F-43CC-B533-3C69E5C8B18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_tradnl" sz="2400" dirty="0" smtClean="0"/>
            <a:t>Pensamiento</a:t>
          </a:r>
        </a:p>
        <a:p>
          <a:pPr>
            <a:spcAft>
              <a:spcPts val="0"/>
            </a:spcAft>
          </a:pPr>
          <a:r>
            <a:rPr lang="es-ES_tradnl" sz="2400" dirty="0" smtClean="0"/>
            <a:t>crítico</a:t>
          </a:r>
          <a:endParaRPr lang="es-ES" sz="2400" dirty="0"/>
        </a:p>
      </dgm:t>
    </dgm:pt>
    <dgm:pt modelId="{D2A1C5B1-1054-471E-8FC7-FBB49AAAC1C6}" type="parTrans" cxnId="{A48D4856-700D-4794-BC3C-F78EECF08597}">
      <dgm:prSet/>
      <dgm:spPr/>
      <dgm:t>
        <a:bodyPr/>
        <a:lstStyle/>
        <a:p>
          <a:endParaRPr lang="es-ES"/>
        </a:p>
      </dgm:t>
    </dgm:pt>
    <dgm:pt modelId="{CA720209-3953-4791-B253-E6AC2F5B0652}" type="sibTrans" cxnId="{A48D4856-700D-4794-BC3C-F78EECF08597}">
      <dgm:prSet/>
      <dgm:spPr/>
      <dgm:t>
        <a:bodyPr/>
        <a:lstStyle/>
        <a:p>
          <a:endParaRPr lang="es-ES"/>
        </a:p>
      </dgm:t>
    </dgm:pt>
    <dgm:pt modelId="{A604DFC8-C25F-4361-BC25-339CDD5C15A4}">
      <dgm:prSet phldrT="[Texto]" custT="1"/>
      <dgm:spPr/>
      <dgm:t>
        <a:bodyPr/>
        <a:lstStyle/>
        <a:p>
          <a:r>
            <a:rPr lang="es-ES_tradnl" sz="2800" dirty="0" smtClean="0"/>
            <a:t>Tolerancia</a:t>
          </a:r>
          <a:endParaRPr lang="es-ES" sz="2800" dirty="0"/>
        </a:p>
      </dgm:t>
    </dgm:pt>
    <dgm:pt modelId="{99DD2D79-BBD9-4F1A-A4D8-C7AB805171FB}" type="parTrans" cxnId="{9DADD7BB-A83C-43CF-AA43-9FC4C374609E}">
      <dgm:prSet/>
      <dgm:spPr/>
      <dgm:t>
        <a:bodyPr/>
        <a:lstStyle/>
        <a:p>
          <a:endParaRPr lang="es-ES"/>
        </a:p>
      </dgm:t>
    </dgm:pt>
    <dgm:pt modelId="{FE8300C0-4E02-4FDD-960D-190DEE33DD55}" type="sibTrans" cxnId="{9DADD7BB-A83C-43CF-AA43-9FC4C374609E}">
      <dgm:prSet/>
      <dgm:spPr/>
      <dgm:t>
        <a:bodyPr/>
        <a:lstStyle/>
        <a:p>
          <a:endParaRPr lang="es-ES"/>
        </a:p>
      </dgm:t>
    </dgm:pt>
    <dgm:pt modelId="{EF403E94-445E-483B-B46A-A7CD37923CD7}">
      <dgm:prSet phldrT="[Texto]" custScaleX="150048" custScaleY="58677" custRadScaleRad="98403" custRadScaleInc="-3567"/>
      <dgm:spPr/>
      <dgm:t>
        <a:bodyPr/>
        <a:lstStyle/>
        <a:p>
          <a:endParaRPr lang="es-ES"/>
        </a:p>
      </dgm:t>
    </dgm:pt>
    <dgm:pt modelId="{934B56BF-C7E6-4FBE-AC9C-38B8C5DABCC3}" type="parTrans" cxnId="{DA0BED4A-E87F-41E1-AB40-D46AA16DDD4D}">
      <dgm:prSet/>
      <dgm:spPr/>
      <dgm:t>
        <a:bodyPr/>
        <a:lstStyle/>
        <a:p>
          <a:endParaRPr lang="es-ES"/>
        </a:p>
      </dgm:t>
    </dgm:pt>
    <dgm:pt modelId="{50891635-FE77-475A-9842-611A299FF922}" type="sibTrans" cxnId="{DA0BED4A-E87F-41E1-AB40-D46AA16DDD4D}">
      <dgm:prSet/>
      <dgm:spPr/>
      <dgm:t>
        <a:bodyPr/>
        <a:lstStyle/>
        <a:p>
          <a:endParaRPr lang="es-ES"/>
        </a:p>
      </dgm:t>
    </dgm:pt>
    <dgm:pt modelId="{6BE0CA1A-5439-40D4-8E4B-D38418DB6151}" type="pres">
      <dgm:prSet presAssocID="{D7588DCB-B7F3-4741-AD12-66452E2B4D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E1E02E-F22E-4598-A7FB-77A236777DF4}" type="pres">
      <dgm:prSet presAssocID="{428ADF42-3E83-4295-9388-DF13BE5AAC20}" presName="centerShape" presStyleLbl="node0" presStyleIdx="0" presStyleCnt="1" custScaleX="119237"/>
      <dgm:spPr/>
      <dgm:t>
        <a:bodyPr/>
        <a:lstStyle/>
        <a:p>
          <a:endParaRPr lang="es-ES"/>
        </a:p>
      </dgm:t>
    </dgm:pt>
    <dgm:pt modelId="{6FF6C2C0-8B47-4854-B881-8821D2053C99}" type="pres">
      <dgm:prSet presAssocID="{83BD1947-C9B3-452F-A50E-C307D1C8731F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FD7806ED-ADA4-4147-AE6D-FE3344D4EE50}" type="pres">
      <dgm:prSet presAssocID="{F73260A5-5B0B-46E9-80FE-94CD4AB7BAFA}" presName="node" presStyleLbl="node1" presStyleIdx="0" presStyleCnt="3" custFlipHor="1" custScaleX="168152" custScaleY="43822" custRadScaleRad="139283" custRadScaleInc="-10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A04B7-41EB-487C-B262-CF9A605E7162}" type="pres">
      <dgm:prSet presAssocID="{D2A1C5B1-1054-471E-8FC7-FBB49AAAC1C6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C9A1184C-4B37-4B17-806B-7138A62E1C3C}" type="pres">
      <dgm:prSet presAssocID="{C096D7ED-437F-43CC-B533-3C69E5C8B186}" presName="node" presStyleLbl="node1" presStyleIdx="1" presStyleCnt="3" custScaleX="150048" custScaleY="58677" custRadScaleRad="98403" custRadScaleInc="-35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4B6D1-A30B-4F85-BA3E-FDFED698D3FA}" type="pres">
      <dgm:prSet presAssocID="{99DD2D79-BBD9-4F1A-A4D8-C7AB805171FB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371FC8DD-79B6-4E74-BFC1-EFBB0A003BDE}" type="pres">
      <dgm:prSet presAssocID="{A604DFC8-C25F-4361-BC25-339CDD5C15A4}" presName="node" presStyleLbl="node1" presStyleIdx="2" presStyleCnt="3" custScaleX="177907" custScaleY="41333" custRadScaleRad="120606" custRadScaleInc="11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798EC4-4089-4F5D-ACA7-3580436F2B6A}" type="presOf" srcId="{A604DFC8-C25F-4361-BC25-339CDD5C15A4}" destId="{371FC8DD-79B6-4E74-BFC1-EFBB0A003BDE}" srcOrd="0" destOrd="0" presId="urn:microsoft.com/office/officeart/2005/8/layout/radial4"/>
    <dgm:cxn modelId="{DF90068C-7E09-4D92-AAEF-7FFFEDDFAD1C}" type="presOf" srcId="{83BD1947-C9B3-452F-A50E-C307D1C8731F}" destId="{6FF6C2C0-8B47-4854-B881-8821D2053C99}" srcOrd="0" destOrd="0" presId="urn:microsoft.com/office/officeart/2005/8/layout/radial4"/>
    <dgm:cxn modelId="{70B0556C-1079-4E21-A74F-32C91B6FD457}" type="presOf" srcId="{428ADF42-3E83-4295-9388-DF13BE5AAC20}" destId="{91E1E02E-F22E-4598-A7FB-77A236777DF4}" srcOrd="0" destOrd="0" presId="urn:microsoft.com/office/officeart/2005/8/layout/radial4"/>
    <dgm:cxn modelId="{C660E82B-362C-4D8E-BA87-2B325C0E4876}" type="presOf" srcId="{D7588DCB-B7F3-4741-AD12-66452E2B4DF6}" destId="{6BE0CA1A-5439-40D4-8E4B-D38418DB6151}" srcOrd="0" destOrd="0" presId="urn:microsoft.com/office/officeart/2005/8/layout/radial4"/>
    <dgm:cxn modelId="{9DADD7BB-A83C-43CF-AA43-9FC4C374609E}" srcId="{428ADF42-3E83-4295-9388-DF13BE5AAC20}" destId="{A604DFC8-C25F-4361-BC25-339CDD5C15A4}" srcOrd="2" destOrd="0" parTransId="{99DD2D79-BBD9-4F1A-A4D8-C7AB805171FB}" sibTransId="{FE8300C0-4E02-4FDD-960D-190DEE33DD55}"/>
    <dgm:cxn modelId="{DDFF102D-E5CA-4BCF-8C01-5321166C2D03}" type="presOf" srcId="{C096D7ED-437F-43CC-B533-3C69E5C8B186}" destId="{C9A1184C-4B37-4B17-806B-7138A62E1C3C}" srcOrd="0" destOrd="0" presId="urn:microsoft.com/office/officeart/2005/8/layout/radial4"/>
    <dgm:cxn modelId="{DA0BED4A-E87F-41E1-AB40-D46AA16DDD4D}" srcId="{D7588DCB-B7F3-4741-AD12-66452E2B4DF6}" destId="{EF403E94-445E-483B-B46A-A7CD37923CD7}" srcOrd="1" destOrd="0" parTransId="{934B56BF-C7E6-4FBE-AC9C-38B8C5DABCC3}" sibTransId="{50891635-FE77-475A-9842-611A299FF922}"/>
    <dgm:cxn modelId="{283E9E56-EB20-4332-9BB2-6BB3C7660F40}" srcId="{428ADF42-3E83-4295-9388-DF13BE5AAC20}" destId="{F73260A5-5B0B-46E9-80FE-94CD4AB7BAFA}" srcOrd="0" destOrd="0" parTransId="{83BD1947-C9B3-452F-A50E-C307D1C8731F}" sibTransId="{A4D58706-4443-4F1F-AE4E-E08E66491171}"/>
    <dgm:cxn modelId="{E1623298-44AF-4B83-80F1-6429754590D2}" type="presOf" srcId="{F73260A5-5B0B-46E9-80FE-94CD4AB7BAFA}" destId="{FD7806ED-ADA4-4147-AE6D-FE3344D4EE50}" srcOrd="0" destOrd="0" presId="urn:microsoft.com/office/officeart/2005/8/layout/radial4"/>
    <dgm:cxn modelId="{E218F547-FBF0-4AAE-A3C4-9AB3414E70C2}" srcId="{D7588DCB-B7F3-4741-AD12-66452E2B4DF6}" destId="{428ADF42-3E83-4295-9388-DF13BE5AAC20}" srcOrd="0" destOrd="0" parTransId="{A5EA45F1-C70E-4D35-BB8C-4590DB8F0DA8}" sibTransId="{47B5FC4D-5A1E-4566-B694-8BFD08CB818D}"/>
    <dgm:cxn modelId="{6C2EA64D-2EDE-4F2D-A1D4-17D5082BCCC0}" type="presOf" srcId="{D2A1C5B1-1054-471E-8FC7-FBB49AAAC1C6}" destId="{410A04B7-41EB-487C-B262-CF9A605E7162}" srcOrd="0" destOrd="0" presId="urn:microsoft.com/office/officeart/2005/8/layout/radial4"/>
    <dgm:cxn modelId="{A48D4856-700D-4794-BC3C-F78EECF08597}" srcId="{428ADF42-3E83-4295-9388-DF13BE5AAC20}" destId="{C096D7ED-437F-43CC-B533-3C69E5C8B186}" srcOrd="1" destOrd="0" parTransId="{D2A1C5B1-1054-471E-8FC7-FBB49AAAC1C6}" sibTransId="{CA720209-3953-4791-B253-E6AC2F5B0652}"/>
    <dgm:cxn modelId="{5A3DA1D6-D502-40C9-A25E-EEC93FFAEA0C}" type="presOf" srcId="{99DD2D79-BBD9-4F1A-A4D8-C7AB805171FB}" destId="{00F4B6D1-A30B-4F85-BA3E-FDFED698D3FA}" srcOrd="0" destOrd="0" presId="urn:microsoft.com/office/officeart/2005/8/layout/radial4"/>
    <dgm:cxn modelId="{76D3B606-DC46-4F1F-97D2-FB204F2775CE}" type="presParOf" srcId="{6BE0CA1A-5439-40D4-8E4B-D38418DB6151}" destId="{91E1E02E-F22E-4598-A7FB-77A236777DF4}" srcOrd="0" destOrd="0" presId="urn:microsoft.com/office/officeart/2005/8/layout/radial4"/>
    <dgm:cxn modelId="{60721FFE-2FCC-4B05-9E33-55E75CB965E1}" type="presParOf" srcId="{6BE0CA1A-5439-40D4-8E4B-D38418DB6151}" destId="{6FF6C2C0-8B47-4854-B881-8821D2053C99}" srcOrd="1" destOrd="0" presId="urn:microsoft.com/office/officeart/2005/8/layout/radial4"/>
    <dgm:cxn modelId="{A1F64E39-8D2C-4B72-83B9-CFA5E9C8AD7B}" type="presParOf" srcId="{6BE0CA1A-5439-40D4-8E4B-D38418DB6151}" destId="{FD7806ED-ADA4-4147-AE6D-FE3344D4EE50}" srcOrd="2" destOrd="0" presId="urn:microsoft.com/office/officeart/2005/8/layout/radial4"/>
    <dgm:cxn modelId="{E4A20CC8-1502-4E31-A4AA-5D84B9D6BC5A}" type="presParOf" srcId="{6BE0CA1A-5439-40D4-8E4B-D38418DB6151}" destId="{410A04B7-41EB-487C-B262-CF9A605E7162}" srcOrd="3" destOrd="0" presId="urn:microsoft.com/office/officeart/2005/8/layout/radial4"/>
    <dgm:cxn modelId="{46155663-37C5-4087-B7FE-329F366C2B91}" type="presParOf" srcId="{6BE0CA1A-5439-40D4-8E4B-D38418DB6151}" destId="{C9A1184C-4B37-4B17-806B-7138A62E1C3C}" srcOrd="4" destOrd="0" presId="urn:microsoft.com/office/officeart/2005/8/layout/radial4"/>
    <dgm:cxn modelId="{F5263F45-0C6E-4AEE-A94B-CF77A943F8B3}" type="presParOf" srcId="{6BE0CA1A-5439-40D4-8E4B-D38418DB6151}" destId="{00F4B6D1-A30B-4F85-BA3E-FDFED698D3FA}" srcOrd="5" destOrd="0" presId="urn:microsoft.com/office/officeart/2005/8/layout/radial4"/>
    <dgm:cxn modelId="{C3B6C0B7-4BFD-4EC8-BC7B-0381F42C60E0}" type="presParOf" srcId="{6BE0CA1A-5439-40D4-8E4B-D38418DB6151}" destId="{371FC8DD-79B6-4E74-BFC1-EFBB0A003BD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EC2D6-D3B4-4AD7-BDB1-9446A6661C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7086DE-B59A-4427-9A65-3BF221E12B11}">
      <dgm:prSet phldrT="[Texto]" custT="1"/>
      <dgm:spPr/>
      <dgm:t>
        <a:bodyPr/>
        <a:lstStyle/>
        <a:p>
          <a:pPr algn="ctr"/>
          <a:r>
            <a:rPr lang="es-ES_tradnl" sz="3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Aprendemos mejor lo que nosotros vivimos.</a:t>
          </a:r>
          <a:endParaRPr lang="es-ES" sz="30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218E3DC-B183-43AD-8F88-551F8490E7C4}" type="parTrans" cxnId="{7F4502CB-2BA3-47CA-9020-88A5C9A81D0B}">
      <dgm:prSet/>
      <dgm:spPr/>
      <dgm:t>
        <a:bodyPr/>
        <a:lstStyle/>
        <a:p>
          <a:endParaRPr lang="es-ES"/>
        </a:p>
      </dgm:t>
    </dgm:pt>
    <dgm:pt modelId="{6677B268-B6B8-4427-A1C8-F51995A827CC}" type="sibTrans" cxnId="{7F4502CB-2BA3-47CA-9020-88A5C9A81D0B}">
      <dgm:prSet/>
      <dgm:spPr/>
      <dgm:t>
        <a:bodyPr/>
        <a:lstStyle/>
        <a:p>
          <a:endParaRPr lang="es-ES"/>
        </a:p>
      </dgm:t>
    </dgm:pt>
    <dgm:pt modelId="{E6CD89E7-758E-4B0C-AD20-5DE0BB5D2230}">
      <dgm:prSet phldrT="[Texto]" custT="1"/>
      <dgm:spPr/>
      <dgm:t>
        <a:bodyPr/>
        <a:lstStyle/>
        <a:p>
          <a:r>
            <a:rPr lang="es-ES" sz="2400" dirty="0" smtClean="0"/>
            <a:t>En actividades ricas en propósitos de gran interés para nosotros.</a:t>
          </a:r>
        </a:p>
      </dgm:t>
    </dgm:pt>
    <dgm:pt modelId="{2C2A1B8E-00D7-4B17-9E15-3C144DC9C875}" type="parTrans" cxnId="{26EEE312-DFBC-400C-BF0E-75D997E06CD6}">
      <dgm:prSet/>
      <dgm:spPr/>
      <dgm:t>
        <a:bodyPr/>
        <a:lstStyle/>
        <a:p>
          <a:endParaRPr lang="es-ES"/>
        </a:p>
      </dgm:t>
    </dgm:pt>
    <dgm:pt modelId="{7252C462-9C66-4C20-BD81-9E92CDFC3EFE}" type="sibTrans" cxnId="{26EEE312-DFBC-400C-BF0E-75D997E06CD6}">
      <dgm:prSet/>
      <dgm:spPr/>
      <dgm:t>
        <a:bodyPr/>
        <a:lstStyle/>
        <a:p>
          <a:endParaRPr lang="es-ES"/>
        </a:p>
      </dgm:t>
    </dgm:pt>
    <dgm:pt modelId="{A049143A-20D4-4EE1-A472-3326B8C62267}">
      <dgm:prSet phldrT="[Texto]" custT="1"/>
      <dgm:spPr/>
      <dgm:t>
        <a:bodyPr/>
        <a:lstStyle/>
        <a:p>
          <a:pPr algn="just"/>
          <a:r>
            <a:rPr lang="es-ES" sz="2400" dirty="0" smtClean="0"/>
            <a:t>Lo que aceptamos con entusiasmo y es importante y elegido libremente.</a:t>
          </a:r>
          <a:endParaRPr lang="es-ES" sz="2400" dirty="0"/>
        </a:p>
      </dgm:t>
    </dgm:pt>
    <dgm:pt modelId="{224702A5-48A4-4DBF-8B56-CD11155D6F56}" type="parTrans" cxnId="{DD3E406F-B23A-40AB-83B7-3FEF1B9F4B83}">
      <dgm:prSet/>
      <dgm:spPr/>
      <dgm:t>
        <a:bodyPr/>
        <a:lstStyle/>
        <a:p>
          <a:endParaRPr lang="es-ES"/>
        </a:p>
      </dgm:t>
    </dgm:pt>
    <dgm:pt modelId="{7DD561B7-F489-40FD-81A7-EDBC8CC5CE02}" type="sibTrans" cxnId="{DD3E406F-B23A-40AB-83B7-3FEF1B9F4B83}">
      <dgm:prSet/>
      <dgm:spPr/>
      <dgm:t>
        <a:bodyPr/>
        <a:lstStyle/>
        <a:p>
          <a:endParaRPr lang="es-ES"/>
        </a:p>
      </dgm:t>
    </dgm:pt>
    <dgm:pt modelId="{9A1CFBC0-5573-4C00-A6B2-CF2AE98D8D01}">
      <dgm:prSet custT="1"/>
      <dgm:spPr/>
      <dgm:t>
        <a:bodyPr/>
        <a:lstStyle/>
        <a:p>
          <a:pPr algn="just"/>
          <a:r>
            <a:rPr lang="es-ES" sz="2400" dirty="0" smtClean="0"/>
            <a:t>Aprendiendo lo que tiene significado</a:t>
          </a:r>
          <a:endParaRPr lang="es-ES" sz="2400" dirty="0"/>
        </a:p>
      </dgm:t>
    </dgm:pt>
    <dgm:pt modelId="{B6A1E575-E3BF-496B-B683-4EB220CA35CD}" type="parTrans" cxnId="{85584B0E-18B2-44A4-ADAB-0E6027B3856D}">
      <dgm:prSet/>
      <dgm:spPr/>
      <dgm:t>
        <a:bodyPr/>
        <a:lstStyle/>
        <a:p>
          <a:endParaRPr lang="es-ES"/>
        </a:p>
      </dgm:t>
    </dgm:pt>
    <dgm:pt modelId="{913F368A-3C7A-4CAA-B82F-B6E66754BF0A}" type="sibTrans" cxnId="{85584B0E-18B2-44A4-ADAB-0E6027B3856D}">
      <dgm:prSet/>
      <dgm:spPr/>
      <dgm:t>
        <a:bodyPr/>
        <a:lstStyle/>
        <a:p>
          <a:endParaRPr lang="es-ES"/>
        </a:p>
      </dgm:t>
    </dgm:pt>
    <dgm:pt modelId="{9F5FF635-A2FF-45D5-870E-B85AD442CAF3}" type="pres">
      <dgm:prSet presAssocID="{AFFEC2D6-D3B4-4AD7-BDB1-9446A6661C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227D88-9D62-41FB-8474-454559C4B636}" type="pres">
      <dgm:prSet presAssocID="{AFFEC2D6-D3B4-4AD7-BDB1-9446A6661CEF}" presName="dummyMaxCanvas" presStyleCnt="0">
        <dgm:presLayoutVars/>
      </dgm:prSet>
      <dgm:spPr/>
    </dgm:pt>
    <dgm:pt modelId="{A70535DF-FB39-44C8-AFEA-5D3D984DEDCA}" type="pres">
      <dgm:prSet presAssocID="{AFFEC2D6-D3B4-4AD7-BDB1-9446A6661CEF}" presName="FourNodes_1" presStyleLbl="node1" presStyleIdx="0" presStyleCnt="4" custScaleX="125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2615B3-2304-487A-AB17-D110B296E2D0}" type="pres">
      <dgm:prSet presAssocID="{AFFEC2D6-D3B4-4AD7-BDB1-9446A6661C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F1A46-1B06-4734-98DC-399DF957F3E9}" type="pres">
      <dgm:prSet presAssocID="{AFFEC2D6-D3B4-4AD7-BDB1-9446A6661C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98D38-A73B-4F69-9855-C6CC0366DD2C}" type="pres">
      <dgm:prSet presAssocID="{AFFEC2D6-D3B4-4AD7-BDB1-9446A6661CE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D4F749-337B-4B79-B0FE-2DB02BE3822E}" type="pres">
      <dgm:prSet presAssocID="{AFFEC2D6-D3B4-4AD7-BDB1-9446A6661CE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04467-0291-4C3B-94D3-6A7980751CC6}" type="pres">
      <dgm:prSet presAssocID="{AFFEC2D6-D3B4-4AD7-BDB1-9446A6661CE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6C199-B992-4052-A226-F7DE313CDBF4}" type="pres">
      <dgm:prSet presAssocID="{AFFEC2D6-D3B4-4AD7-BDB1-9446A6661CE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70609-35FE-4068-A75E-516A38B23D60}" type="pres">
      <dgm:prSet presAssocID="{AFFEC2D6-D3B4-4AD7-BDB1-9446A6661C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DA7D-CD93-40D8-B804-60B85A657FC0}" type="pres">
      <dgm:prSet presAssocID="{AFFEC2D6-D3B4-4AD7-BDB1-9446A6661C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05332-27AF-4B44-84F7-2EF3987C84F0}" type="pres">
      <dgm:prSet presAssocID="{AFFEC2D6-D3B4-4AD7-BDB1-9446A6661C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89810-91E3-4844-A3B2-B03F40702B5C}" type="pres">
      <dgm:prSet presAssocID="{AFFEC2D6-D3B4-4AD7-BDB1-9446A6661CE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6D523F-D5C6-40EA-9521-41241D6FBDCF}" type="presOf" srcId="{7252C462-9C66-4C20-BD81-9E92CDFC3EFE}" destId="{C3A04467-0291-4C3B-94D3-6A7980751CC6}" srcOrd="0" destOrd="0" presId="urn:microsoft.com/office/officeart/2005/8/layout/vProcess5"/>
    <dgm:cxn modelId="{26EEE312-DFBC-400C-BF0E-75D997E06CD6}" srcId="{AFFEC2D6-D3B4-4AD7-BDB1-9446A6661CEF}" destId="{E6CD89E7-758E-4B0C-AD20-5DE0BB5D2230}" srcOrd="1" destOrd="0" parTransId="{2C2A1B8E-00D7-4B17-9E15-3C144DC9C875}" sibTransId="{7252C462-9C66-4C20-BD81-9E92CDFC3EFE}"/>
    <dgm:cxn modelId="{7F4502CB-2BA3-47CA-9020-88A5C9A81D0B}" srcId="{AFFEC2D6-D3B4-4AD7-BDB1-9446A6661CEF}" destId="{CD7086DE-B59A-4427-9A65-3BF221E12B11}" srcOrd="0" destOrd="0" parTransId="{B218E3DC-B183-43AD-8F88-551F8490E7C4}" sibTransId="{6677B268-B6B8-4427-A1C8-F51995A827CC}"/>
    <dgm:cxn modelId="{9B902F84-C857-4343-B9F4-7601182EA2C1}" type="presOf" srcId="{E6CD89E7-758E-4B0C-AD20-5DE0BB5D2230}" destId="{0D2615B3-2304-487A-AB17-D110B296E2D0}" srcOrd="0" destOrd="0" presId="urn:microsoft.com/office/officeart/2005/8/layout/vProcess5"/>
    <dgm:cxn modelId="{B7F581F6-BF7B-4779-8D27-5FC71972276C}" type="presOf" srcId="{A049143A-20D4-4EE1-A472-3326B8C62267}" destId="{60798D38-A73B-4F69-9855-C6CC0366DD2C}" srcOrd="0" destOrd="0" presId="urn:microsoft.com/office/officeart/2005/8/layout/vProcess5"/>
    <dgm:cxn modelId="{8D56490D-50E5-45E7-83F3-DD9C94340824}" type="presOf" srcId="{CD7086DE-B59A-4427-9A65-3BF221E12B11}" destId="{A70535DF-FB39-44C8-AFEA-5D3D984DEDCA}" srcOrd="0" destOrd="0" presId="urn:microsoft.com/office/officeart/2005/8/layout/vProcess5"/>
    <dgm:cxn modelId="{D8424EF7-D486-4735-8157-3B4A06AA1E50}" type="presOf" srcId="{9A1CFBC0-5573-4C00-A6B2-CF2AE98D8D01}" destId="{80205332-27AF-4B44-84F7-2EF3987C84F0}" srcOrd="1" destOrd="0" presId="urn:microsoft.com/office/officeart/2005/8/layout/vProcess5"/>
    <dgm:cxn modelId="{0ACA197D-2DAE-4412-B939-56254190339B}" type="presOf" srcId="{AFFEC2D6-D3B4-4AD7-BDB1-9446A6661CEF}" destId="{9F5FF635-A2FF-45D5-870E-B85AD442CAF3}" srcOrd="0" destOrd="0" presId="urn:microsoft.com/office/officeart/2005/8/layout/vProcess5"/>
    <dgm:cxn modelId="{FF0D9F63-B278-4893-96D8-CDF422495C9C}" type="presOf" srcId="{E6CD89E7-758E-4B0C-AD20-5DE0BB5D2230}" destId="{F6DDDA7D-CD93-40D8-B804-60B85A657FC0}" srcOrd="1" destOrd="0" presId="urn:microsoft.com/office/officeart/2005/8/layout/vProcess5"/>
    <dgm:cxn modelId="{8D0DD3D8-5AC1-4D8B-B574-05DCFE062A61}" type="presOf" srcId="{9A1CFBC0-5573-4C00-A6B2-CF2AE98D8D01}" destId="{E3AF1A46-1B06-4734-98DC-399DF957F3E9}" srcOrd="0" destOrd="0" presId="urn:microsoft.com/office/officeart/2005/8/layout/vProcess5"/>
    <dgm:cxn modelId="{FA86FEC6-9A04-4798-BD7C-C90AE0E282F9}" type="presOf" srcId="{CD7086DE-B59A-4427-9A65-3BF221E12B11}" destId="{35370609-35FE-4068-A75E-516A38B23D60}" srcOrd="1" destOrd="0" presId="urn:microsoft.com/office/officeart/2005/8/layout/vProcess5"/>
    <dgm:cxn modelId="{477CBBD9-9AB8-479F-8A5B-7BE1F72CDD70}" type="presOf" srcId="{913F368A-3C7A-4CAA-B82F-B6E66754BF0A}" destId="{A3D6C199-B992-4052-A226-F7DE313CDBF4}" srcOrd="0" destOrd="0" presId="urn:microsoft.com/office/officeart/2005/8/layout/vProcess5"/>
    <dgm:cxn modelId="{E075C228-D67C-49BD-8FCD-7EA00044272F}" type="presOf" srcId="{A049143A-20D4-4EE1-A472-3326B8C62267}" destId="{13D89810-91E3-4844-A3B2-B03F40702B5C}" srcOrd="1" destOrd="0" presId="urn:microsoft.com/office/officeart/2005/8/layout/vProcess5"/>
    <dgm:cxn modelId="{7E4BE1EB-983A-4A1A-984B-EE280CB9AF23}" type="presOf" srcId="{6677B268-B6B8-4427-A1C8-F51995A827CC}" destId="{34D4F749-337B-4B79-B0FE-2DB02BE3822E}" srcOrd="0" destOrd="0" presId="urn:microsoft.com/office/officeart/2005/8/layout/vProcess5"/>
    <dgm:cxn modelId="{DD3E406F-B23A-40AB-83B7-3FEF1B9F4B83}" srcId="{AFFEC2D6-D3B4-4AD7-BDB1-9446A6661CEF}" destId="{A049143A-20D4-4EE1-A472-3326B8C62267}" srcOrd="3" destOrd="0" parTransId="{224702A5-48A4-4DBF-8B56-CD11155D6F56}" sibTransId="{7DD561B7-F489-40FD-81A7-EDBC8CC5CE02}"/>
    <dgm:cxn modelId="{85584B0E-18B2-44A4-ADAB-0E6027B3856D}" srcId="{AFFEC2D6-D3B4-4AD7-BDB1-9446A6661CEF}" destId="{9A1CFBC0-5573-4C00-A6B2-CF2AE98D8D01}" srcOrd="2" destOrd="0" parTransId="{B6A1E575-E3BF-496B-B683-4EB220CA35CD}" sibTransId="{913F368A-3C7A-4CAA-B82F-B6E66754BF0A}"/>
    <dgm:cxn modelId="{B858F29E-8D41-4F93-83F6-D7F9AA9376C1}" type="presParOf" srcId="{9F5FF635-A2FF-45D5-870E-B85AD442CAF3}" destId="{76227D88-9D62-41FB-8474-454559C4B636}" srcOrd="0" destOrd="0" presId="urn:microsoft.com/office/officeart/2005/8/layout/vProcess5"/>
    <dgm:cxn modelId="{908EC956-0D69-41EE-9132-FEBBEAE9FAF3}" type="presParOf" srcId="{9F5FF635-A2FF-45D5-870E-B85AD442CAF3}" destId="{A70535DF-FB39-44C8-AFEA-5D3D984DEDCA}" srcOrd="1" destOrd="0" presId="urn:microsoft.com/office/officeart/2005/8/layout/vProcess5"/>
    <dgm:cxn modelId="{6FE51752-4D3F-4DDE-960A-CA650F3FC399}" type="presParOf" srcId="{9F5FF635-A2FF-45D5-870E-B85AD442CAF3}" destId="{0D2615B3-2304-487A-AB17-D110B296E2D0}" srcOrd="2" destOrd="0" presId="urn:microsoft.com/office/officeart/2005/8/layout/vProcess5"/>
    <dgm:cxn modelId="{FB75CF13-02F4-4F67-A16F-C54F068BB4AA}" type="presParOf" srcId="{9F5FF635-A2FF-45D5-870E-B85AD442CAF3}" destId="{E3AF1A46-1B06-4734-98DC-399DF957F3E9}" srcOrd="3" destOrd="0" presId="urn:microsoft.com/office/officeart/2005/8/layout/vProcess5"/>
    <dgm:cxn modelId="{5A9E6AF0-325C-43E8-9A78-9F03661BAF28}" type="presParOf" srcId="{9F5FF635-A2FF-45D5-870E-B85AD442CAF3}" destId="{60798D38-A73B-4F69-9855-C6CC0366DD2C}" srcOrd="4" destOrd="0" presId="urn:microsoft.com/office/officeart/2005/8/layout/vProcess5"/>
    <dgm:cxn modelId="{E28A998C-209B-4A53-96AC-E91748FE25BD}" type="presParOf" srcId="{9F5FF635-A2FF-45D5-870E-B85AD442CAF3}" destId="{34D4F749-337B-4B79-B0FE-2DB02BE3822E}" srcOrd="5" destOrd="0" presId="urn:microsoft.com/office/officeart/2005/8/layout/vProcess5"/>
    <dgm:cxn modelId="{45BA7126-24C5-4688-8338-715C1ABF2D25}" type="presParOf" srcId="{9F5FF635-A2FF-45D5-870E-B85AD442CAF3}" destId="{C3A04467-0291-4C3B-94D3-6A7980751CC6}" srcOrd="6" destOrd="0" presId="urn:microsoft.com/office/officeart/2005/8/layout/vProcess5"/>
    <dgm:cxn modelId="{8DC72C50-026A-451B-9F8B-96EA9ECB4405}" type="presParOf" srcId="{9F5FF635-A2FF-45D5-870E-B85AD442CAF3}" destId="{A3D6C199-B992-4052-A226-F7DE313CDBF4}" srcOrd="7" destOrd="0" presId="urn:microsoft.com/office/officeart/2005/8/layout/vProcess5"/>
    <dgm:cxn modelId="{6C33C050-5F50-4B39-A615-2D83105D753A}" type="presParOf" srcId="{9F5FF635-A2FF-45D5-870E-B85AD442CAF3}" destId="{35370609-35FE-4068-A75E-516A38B23D60}" srcOrd="8" destOrd="0" presId="urn:microsoft.com/office/officeart/2005/8/layout/vProcess5"/>
    <dgm:cxn modelId="{208AFD9A-704D-48AC-A4DC-F2510E1C413C}" type="presParOf" srcId="{9F5FF635-A2FF-45D5-870E-B85AD442CAF3}" destId="{F6DDDA7D-CD93-40D8-B804-60B85A657FC0}" srcOrd="9" destOrd="0" presId="urn:microsoft.com/office/officeart/2005/8/layout/vProcess5"/>
    <dgm:cxn modelId="{730BC5CF-74A7-41B5-BCA3-042979C48692}" type="presParOf" srcId="{9F5FF635-A2FF-45D5-870E-B85AD442CAF3}" destId="{80205332-27AF-4B44-84F7-2EF3987C84F0}" srcOrd="10" destOrd="0" presId="urn:microsoft.com/office/officeart/2005/8/layout/vProcess5"/>
    <dgm:cxn modelId="{C337A832-5AD9-4FDA-B601-6350EE9F0FB7}" type="presParOf" srcId="{9F5FF635-A2FF-45D5-870E-B85AD442CAF3}" destId="{13D89810-91E3-4844-A3B2-B03F40702B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E09C3-245C-4FC0-BB14-EDC8BED131A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691576-04D3-4456-82EA-A315F2EFE0B1}">
      <dgm:prSet phldrT="[Texto]"/>
      <dgm:spPr/>
      <dgm:t>
        <a:bodyPr/>
        <a:lstStyle/>
        <a:p>
          <a:r>
            <a:rPr lang="es-ES" dirty="0" smtClean="0"/>
            <a:t>NO</a:t>
          </a:r>
          <a:endParaRPr lang="es-ES" dirty="0"/>
        </a:p>
      </dgm:t>
    </dgm:pt>
    <dgm:pt modelId="{93D3D65B-BA16-4FBA-B9E5-141715D78EBE}" type="parTrans" cxnId="{F136C3D4-4FF9-4A98-9451-D97EFA3D1C3B}">
      <dgm:prSet/>
      <dgm:spPr/>
      <dgm:t>
        <a:bodyPr/>
        <a:lstStyle/>
        <a:p>
          <a:endParaRPr lang="es-ES"/>
        </a:p>
      </dgm:t>
    </dgm:pt>
    <dgm:pt modelId="{9A237C47-EC2B-4D13-AE8D-7D80AC9B1821}" type="sibTrans" cxnId="{F136C3D4-4FF9-4A98-9451-D97EFA3D1C3B}">
      <dgm:prSet/>
      <dgm:spPr/>
      <dgm:t>
        <a:bodyPr/>
        <a:lstStyle/>
        <a:p>
          <a:endParaRPr lang="es-ES"/>
        </a:p>
      </dgm:t>
    </dgm:pt>
    <dgm:pt modelId="{1C3227D3-6C35-45E0-BFEE-62795CDB5D99}">
      <dgm:prSet phldrT="[Texto]" custT="1"/>
      <dgm:spPr/>
      <dgm:t>
        <a:bodyPr/>
        <a:lstStyle/>
        <a:p>
          <a:r>
            <a:rPr lang="es-ES" sz="2000" dirty="0" smtClean="0"/>
            <a:t>Tienen que ser aprendidas</a:t>
          </a:r>
          <a:endParaRPr lang="es-ES" sz="2000" dirty="0"/>
        </a:p>
      </dgm:t>
    </dgm:pt>
    <dgm:pt modelId="{3B9E2925-7FB0-4539-9070-4AA933294531}" type="parTrans" cxnId="{0E9801AA-8702-439F-AA93-9C9CF8661EB2}">
      <dgm:prSet/>
      <dgm:spPr/>
      <dgm:t>
        <a:bodyPr/>
        <a:lstStyle/>
        <a:p>
          <a:endParaRPr lang="es-ES"/>
        </a:p>
      </dgm:t>
    </dgm:pt>
    <dgm:pt modelId="{902A70AE-0E21-4C71-8191-660FDC8A65F2}" type="sibTrans" cxnId="{0E9801AA-8702-439F-AA93-9C9CF8661EB2}">
      <dgm:prSet/>
      <dgm:spPr/>
      <dgm:t>
        <a:bodyPr/>
        <a:lstStyle/>
        <a:p>
          <a:endParaRPr lang="es-ES"/>
        </a:p>
      </dgm:t>
    </dgm:pt>
    <dgm:pt modelId="{6341BA46-9CBA-44E7-AC72-6BAE6353BB26}">
      <dgm:prSet phldrT="[Texto]" custT="1"/>
      <dgm:spPr/>
      <dgm:t>
        <a:bodyPr/>
        <a:lstStyle/>
        <a:p>
          <a:r>
            <a:rPr lang="es-ES" sz="2400" dirty="0" smtClean="0"/>
            <a:t>Elenco de lecciones</a:t>
          </a:r>
          <a:endParaRPr lang="es-ES" sz="2400" dirty="0"/>
        </a:p>
      </dgm:t>
    </dgm:pt>
    <dgm:pt modelId="{E6B31972-73BF-4A96-8607-37489383C100}" type="parTrans" cxnId="{C298EC54-4529-40B7-92CD-15E4EA5457D2}">
      <dgm:prSet/>
      <dgm:spPr/>
      <dgm:t>
        <a:bodyPr/>
        <a:lstStyle/>
        <a:p>
          <a:endParaRPr lang="es-ES"/>
        </a:p>
      </dgm:t>
    </dgm:pt>
    <dgm:pt modelId="{B2B0C285-55B4-43EF-BD0B-43A44C4E2E6B}" type="sibTrans" cxnId="{C298EC54-4529-40B7-92CD-15E4EA5457D2}">
      <dgm:prSet/>
      <dgm:spPr/>
      <dgm:t>
        <a:bodyPr/>
        <a:lstStyle/>
        <a:p>
          <a:endParaRPr lang="es-ES"/>
        </a:p>
      </dgm:t>
    </dgm:pt>
    <dgm:pt modelId="{C5511A91-0D07-4D0D-BC9E-91B6A9031FA3}">
      <dgm:prSet phldrT="[Texto]"/>
      <dgm:spPr/>
      <dgm:t>
        <a:bodyPr/>
        <a:lstStyle/>
        <a:p>
          <a:pPr algn="ctr"/>
          <a:r>
            <a:rPr lang="es-ES" dirty="0" smtClean="0"/>
            <a:t>SI</a:t>
          </a:r>
          <a:endParaRPr lang="es-ES" dirty="0"/>
        </a:p>
      </dgm:t>
    </dgm:pt>
    <dgm:pt modelId="{BABFDC91-031F-4EB4-A364-EEBED4D62922}" type="parTrans" cxnId="{334ECFD9-CCD3-43D2-B153-92D73E625817}">
      <dgm:prSet/>
      <dgm:spPr/>
      <dgm:t>
        <a:bodyPr/>
        <a:lstStyle/>
        <a:p>
          <a:endParaRPr lang="es-ES"/>
        </a:p>
      </dgm:t>
    </dgm:pt>
    <dgm:pt modelId="{2EFBEDDC-42E6-4FE5-86B9-85A6A48A0FD7}" type="sibTrans" cxnId="{334ECFD9-CCD3-43D2-B153-92D73E625817}">
      <dgm:prSet/>
      <dgm:spPr/>
      <dgm:t>
        <a:bodyPr/>
        <a:lstStyle/>
        <a:p>
          <a:endParaRPr lang="es-ES"/>
        </a:p>
      </dgm:t>
    </dgm:pt>
    <dgm:pt modelId="{F0DD63F8-D9A3-4668-845D-E223C8EB2ECB}">
      <dgm:prSet phldrT="[Texto]" custT="1"/>
      <dgm:spPr/>
      <dgm:t>
        <a:bodyPr/>
        <a:lstStyle/>
        <a:p>
          <a:r>
            <a:rPr lang="es-ES" sz="2400" dirty="0" smtClean="0"/>
            <a:t>Cuidadosamente orientado por el maestro</a:t>
          </a:r>
          <a:endParaRPr lang="es-ES" sz="2400" dirty="0"/>
        </a:p>
      </dgm:t>
    </dgm:pt>
    <dgm:pt modelId="{2A56AB70-D1D3-4E73-A341-4E9F4EF52223}" type="parTrans" cxnId="{2C8F25E4-BF7B-49BC-96B9-145A4FD2A4CB}">
      <dgm:prSet/>
      <dgm:spPr/>
      <dgm:t>
        <a:bodyPr/>
        <a:lstStyle/>
        <a:p>
          <a:endParaRPr lang="es-ES"/>
        </a:p>
      </dgm:t>
    </dgm:pt>
    <dgm:pt modelId="{4A8A3D22-9B7E-4869-BF73-721ACA2A1692}" type="sibTrans" cxnId="{2C8F25E4-BF7B-49BC-96B9-145A4FD2A4CB}">
      <dgm:prSet/>
      <dgm:spPr/>
      <dgm:t>
        <a:bodyPr/>
        <a:lstStyle/>
        <a:p>
          <a:endParaRPr lang="es-ES"/>
        </a:p>
      </dgm:t>
    </dgm:pt>
    <dgm:pt modelId="{099BC0E3-DE6F-45B8-A92D-926ABA5E4709}">
      <dgm:prSet phldrT="[Texto]" custT="1"/>
      <dgm:spPr/>
      <dgm:t>
        <a:bodyPr/>
        <a:lstStyle/>
        <a:p>
          <a:r>
            <a:rPr lang="es-ES" sz="2400" dirty="0" smtClean="0"/>
            <a:t>Elegidos por los estudiantes</a:t>
          </a:r>
          <a:endParaRPr lang="es-ES" sz="2400" dirty="0"/>
        </a:p>
      </dgm:t>
    </dgm:pt>
    <dgm:pt modelId="{249E2913-E309-41E3-A890-830597CF82F2}" type="parTrans" cxnId="{424862D9-8E58-4D55-9F92-B35BE46297F9}">
      <dgm:prSet/>
      <dgm:spPr/>
      <dgm:t>
        <a:bodyPr/>
        <a:lstStyle/>
        <a:p>
          <a:endParaRPr lang="es-ES"/>
        </a:p>
      </dgm:t>
    </dgm:pt>
    <dgm:pt modelId="{39349A2E-D1C7-4EB1-92FE-0559C76693F2}" type="sibTrans" cxnId="{424862D9-8E58-4D55-9F92-B35BE46297F9}">
      <dgm:prSet/>
      <dgm:spPr/>
      <dgm:t>
        <a:bodyPr/>
        <a:lstStyle/>
        <a:p>
          <a:endParaRPr lang="es-ES"/>
        </a:p>
      </dgm:t>
    </dgm:pt>
    <dgm:pt modelId="{9E819CAD-F5A0-4130-8BBB-F4A21B1D2EAF}">
      <dgm:prSet phldrT="[Texto]" custT="1"/>
      <dgm:spPr/>
      <dgm:t>
        <a:bodyPr/>
        <a:lstStyle/>
        <a:p>
          <a:r>
            <a:rPr lang="es-ES" sz="2400" dirty="0" smtClean="0"/>
            <a:t>Conjunto de proyectos</a:t>
          </a:r>
          <a:endParaRPr lang="es-ES" sz="2400" dirty="0"/>
        </a:p>
      </dgm:t>
    </dgm:pt>
    <dgm:pt modelId="{D2C5D797-2450-4AD0-B529-3E80BD9A7D4D}" type="parTrans" cxnId="{4D934996-1D6E-4C42-90F0-219B6839CAE0}">
      <dgm:prSet/>
      <dgm:spPr/>
      <dgm:t>
        <a:bodyPr/>
        <a:lstStyle/>
        <a:p>
          <a:endParaRPr lang="es-ES"/>
        </a:p>
      </dgm:t>
    </dgm:pt>
    <dgm:pt modelId="{0EE0440A-7629-4BF9-9A7E-D083D1542C35}" type="sibTrans" cxnId="{4D934996-1D6E-4C42-90F0-219B6839CAE0}">
      <dgm:prSet/>
      <dgm:spPr/>
      <dgm:t>
        <a:bodyPr/>
        <a:lstStyle/>
        <a:p>
          <a:endParaRPr lang="es-ES"/>
        </a:p>
      </dgm:t>
    </dgm:pt>
    <dgm:pt modelId="{91E21408-EF63-44C8-9155-0FA1945EBF45}" type="pres">
      <dgm:prSet presAssocID="{016E09C3-245C-4FC0-BB14-EDC8BED131A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1E95E7-16B4-4EB9-BCE4-8762DD9DBF8F}" type="pres">
      <dgm:prSet presAssocID="{016E09C3-245C-4FC0-BB14-EDC8BED131AA}" presName="dummyMaxCanvas" presStyleCnt="0"/>
      <dgm:spPr/>
    </dgm:pt>
    <dgm:pt modelId="{D8BA0759-951B-4E6A-8E36-C487A51930D7}" type="pres">
      <dgm:prSet presAssocID="{016E09C3-245C-4FC0-BB14-EDC8BED131AA}" presName="parentComposite" presStyleCnt="0"/>
      <dgm:spPr/>
    </dgm:pt>
    <dgm:pt modelId="{FC7A86F0-7B14-4C60-BEDC-13314969CBBF}" type="pres">
      <dgm:prSet presAssocID="{016E09C3-245C-4FC0-BB14-EDC8BED131A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56D8FD2B-1E8B-455C-A751-BE52FCAA31BB}" type="pres">
      <dgm:prSet presAssocID="{016E09C3-245C-4FC0-BB14-EDC8BED131AA}" presName="parent2" presStyleLbl="alignAccFollowNode1" presStyleIdx="1" presStyleCnt="4" custLinFactNeighborX="13644" custLinFactNeighborY="-2627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5A6850A-3CBA-470D-8AF7-9A921E5D4410}" type="pres">
      <dgm:prSet presAssocID="{016E09C3-245C-4FC0-BB14-EDC8BED131AA}" presName="childrenComposite" presStyleCnt="0"/>
      <dgm:spPr/>
    </dgm:pt>
    <dgm:pt modelId="{21BBD26D-DBE1-403E-A65C-3A00B96AD382}" type="pres">
      <dgm:prSet presAssocID="{016E09C3-245C-4FC0-BB14-EDC8BED131AA}" presName="dummyMaxCanvas_ChildArea" presStyleCnt="0"/>
      <dgm:spPr/>
    </dgm:pt>
    <dgm:pt modelId="{B98D2078-46BF-49CC-B10A-954B1B37F3F9}" type="pres">
      <dgm:prSet presAssocID="{016E09C3-245C-4FC0-BB14-EDC8BED131AA}" presName="fulcrum" presStyleLbl="alignAccFollowNode1" presStyleIdx="2" presStyleCnt="4"/>
      <dgm:spPr/>
    </dgm:pt>
    <dgm:pt modelId="{4F45EDAD-FA19-49E8-80DD-07DCFAB649DC}" type="pres">
      <dgm:prSet presAssocID="{016E09C3-245C-4FC0-BB14-EDC8BED131AA}" presName="balance_23" presStyleLbl="alignAccFollowNode1" presStyleIdx="3" presStyleCnt="4" custScaleX="122327" custScaleY="105982">
        <dgm:presLayoutVars>
          <dgm:bulletEnabled val="1"/>
        </dgm:presLayoutVars>
      </dgm:prSet>
      <dgm:spPr/>
    </dgm:pt>
    <dgm:pt modelId="{C200C7CA-8BB1-452A-A613-F438C37E2280}" type="pres">
      <dgm:prSet presAssocID="{016E09C3-245C-4FC0-BB14-EDC8BED131AA}" presName="right_23_1" presStyleLbl="node1" presStyleIdx="0" presStyleCnt="5" custScaleX="196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644FA-AB99-4701-AEFB-27A70C3AFC54}" type="pres">
      <dgm:prSet presAssocID="{016E09C3-245C-4FC0-BB14-EDC8BED131AA}" presName="right_23_2" presStyleLbl="node1" presStyleIdx="1" presStyleCnt="5" custScaleX="1397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E7F7AB-AC5E-4AF2-AB76-58EFF672ED1E}" type="pres">
      <dgm:prSet presAssocID="{016E09C3-245C-4FC0-BB14-EDC8BED131AA}" presName="right_23_3" presStyleLbl="node1" presStyleIdx="2" presStyleCnt="5" custScaleX="1353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E14F2-D29D-43B8-B82B-FA8AFB54923C}" type="pres">
      <dgm:prSet presAssocID="{016E09C3-245C-4FC0-BB14-EDC8BED131AA}" presName="left_23_1" presStyleLbl="node1" presStyleIdx="3" presStyleCnt="5" custLinFactNeighborX="-14414" custLinFactNeighborY="1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2523D-9CF6-4190-A1A7-E77F77693D1A}" type="pres">
      <dgm:prSet presAssocID="{016E09C3-245C-4FC0-BB14-EDC8BED131AA}" presName="left_23_2" presStyleLbl="node1" presStyleIdx="4" presStyleCnt="5" custLinFactNeighborX="-14174" custLinFactNeighborY="14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98EC54-4529-40B7-92CD-15E4EA5457D2}" srcId="{C2691576-04D3-4456-82EA-A315F2EFE0B1}" destId="{6341BA46-9CBA-44E7-AC72-6BAE6353BB26}" srcOrd="1" destOrd="0" parTransId="{E6B31972-73BF-4A96-8607-37489383C100}" sibTransId="{B2B0C285-55B4-43EF-BD0B-43A44C4E2E6B}"/>
    <dgm:cxn modelId="{4D934996-1D6E-4C42-90F0-219B6839CAE0}" srcId="{C5511A91-0D07-4D0D-BC9E-91B6A9031FA3}" destId="{9E819CAD-F5A0-4130-8BBB-F4A21B1D2EAF}" srcOrd="2" destOrd="0" parTransId="{D2C5D797-2450-4AD0-B529-3E80BD9A7D4D}" sibTransId="{0EE0440A-7629-4BF9-9A7E-D083D1542C35}"/>
    <dgm:cxn modelId="{A7CFCC0C-6158-4558-BAF0-5A5AA35442B6}" type="presOf" srcId="{F0DD63F8-D9A3-4668-845D-E223C8EB2ECB}" destId="{C200C7CA-8BB1-452A-A613-F438C37E2280}" srcOrd="0" destOrd="0" presId="urn:microsoft.com/office/officeart/2005/8/layout/balance1"/>
    <dgm:cxn modelId="{09AF00C3-E14F-434C-BB11-431B073B66FD}" type="presOf" srcId="{C2691576-04D3-4456-82EA-A315F2EFE0B1}" destId="{FC7A86F0-7B14-4C60-BEDC-13314969CBBF}" srcOrd="0" destOrd="0" presId="urn:microsoft.com/office/officeart/2005/8/layout/balance1"/>
    <dgm:cxn modelId="{0A26FFBA-D670-41BC-B32B-630983F6ED2F}" type="presOf" srcId="{1C3227D3-6C35-45E0-BFEE-62795CDB5D99}" destId="{A56E14F2-D29D-43B8-B82B-FA8AFB54923C}" srcOrd="0" destOrd="0" presId="urn:microsoft.com/office/officeart/2005/8/layout/balance1"/>
    <dgm:cxn modelId="{860FEDEC-169A-4CA6-9E4B-E9E30077B6FF}" type="presOf" srcId="{016E09C3-245C-4FC0-BB14-EDC8BED131AA}" destId="{91E21408-EF63-44C8-9155-0FA1945EBF45}" srcOrd="0" destOrd="0" presId="urn:microsoft.com/office/officeart/2005/8/layout/balance1"/>
    <dgm:cxn modelId="{13F77FBD-05E5-4C64-A39D-B1BD518A97A8}" type="presOf" srcId="{C5511A91-0D07-4D0D-BC9E-91B6A9031FA3}" destId="{56D8FD2B-1E8B-455C-A751-BE52FCAA31BB}" srcOrd="0" destOrd="0" presId="urn:microsoft.com/office/officeart/2005/8/layout/balance1"/>
    <dgm:cxn modelId="{F136C3D4-4FF9-4A98-9451-D97EFA3D1C3B}" srcId="{016E09C3-245C-4FC0-BB14-EDC8BED131AA}" destId="{C2691576-04D3-4456-82EA-A315F2EFE0B1}" srcOrd="0" destOrd="0" parTransId="{93D3D65B-BA16-4FBA-B9E5-141715D78EBE}" sibTransId="{9A237C47-EC2B-4D13-AE8D-7D80AC9B1821}"/>
    <dgm:cxn modelId="{2C8F25E4-BF7B-49BC-96B9-145A4FD2A4CB}" srcId="{C5511A91-0D07-4D0D-BC9E-91B6A9031FA3}" destId="{F0DD63F8-D9A3-4668-845D-E223C8EB2ECB}" srcOrd="0" destOrd="0" parTransId="{2A56AB70-D1D3-4E73-A341-4E9F4EF52223}" sibTransId="{4A8A3D22-9B7E-4869-BF73-721ACA2A1692}"/>
    <dgm:cxn modelId="{424862D9-8E58-4D55-9F92-B35BE46297F9}" srcId="{C5511A91-0D07-4D0D-BC9E-91B6A9031FA3}" destId="{099BC0E3-DE6F-45B8-A92D-926ABA5E4709}" srcOrd="1" destOrd="0" parTransId="{249E2913-E309-41E3-A890-830597CF82F2}" sibTransId="{39349A2E-D1C7-4EB1-92FE-0559C76693F2}"/>
    <dgm:cxn modelId="{0E9801AA-8702-439F-AA93-9C9CF8661EB2}" srcId="{C2691576-04D3-4456-82EA-A315F2EFE0B1}" destId="{1C3227D3-6C35-45E0-BFEE-62795CDB5D99}" srcOrd="0" destOrd="0" parTransId="{3B9E2925-7FB0-4539-9070-4AA933294531}" sibTransId="{902A70AE-0E21-4C71-8191-660FDC8A65F2}"/>
    <dgm:cxn modelId="{1E00BD74-E9CB-405C-A6B5-5354F75942BC}" type="presOf" srcId="{099BC0E3-DE6F-45B8-A92D-926ABA5E4709}" destId="{4BE644FA-AB99-4701-AEFB-27A70C3AFC54}" srcOrd="0" destOrd="0" presId="urn:microsoft.com/office/officeart/2005/8/layout/balance1"/>
    <dgm:cxn modelId="{8B405663-5FD5-4EA0-A479-AD0500CC57DE}" type="presOf" srcId="{9E819CAD-F5A0-4130-8BBB-F4A21B1D2EAF}" destId="{B6E7F7AB-AC5E-4AF2-AB76-58EFF672ED1E}" srcOrd="0" destOrd="0" presId="urn:microsoft.com/office/officeart/2005/8/layout/balance1"/>
    <dgm:cxn modelId="{03DB1498-19C1-4504-B2E6-AB4752D2A94E}" type="presOf" srcId="{6341BA46-9CBA-44E7-AC72-6BAE6353BB26}" destId="{C0D2523D-9CF6-4190-A1A7-E77F77693D1A}" srcOrd="0" destOrd="0" presId="urn:microsoft.com/office/officeart/2005/8/layout/balance1"/>
    <dgm:cxn modelId="{334ECFD9-CCD3-43D2-B153-92D73E625817}" srcId="{016E09C3-245C-4FC0-BB14-EDC8BED131AA}" destId="{C5511A91-0D07-4D0D-BC9E-91B6A9031FA3}" srcOrd="1" destOrd="0" parTransId="{BABFDC91-031F-4EB4-A364-EEBED4D62922}" sibTransId="{2EFBEDDC-42E6-4FE5-86B9-85A6A48A0FD7}"/>
    <dgm:cxn modelId="{2FB9BC68-8089-416E-9AAF-2A86E125E853}" type="presParOf" srcId="{91E21408-EF63-44C8-9155-0FA1945EBF45}" destId="{131E95E7-16B4-4EB9-BCE4-8762DD9DBF8F}" srcOrd="0" destOrd="0" presId="urn:microsoft.com/office/officeart/2005/8/layout/balance1"/>
    <dgm:cxn modelId="{2FE084DF-F897-407E-98FB-878A721712FF}" type="presParOf" srcId="{91E21408-EF63-44C8-9155-0FA1945EBF45}" destId="{D8BA0759-951B-4E6A-8E36-C487A51930D7}" srcOrd="1" destOrd="0" presId="urn:microsoft.com/office/officeart/2005/8/layout/balance1"/>
    <dgm:cxn modelId="{C431C226-1898-4360-A2A7-2D0808290679}" type="presParOf" srcId="{D8BA0759-951B-4E6A-8E36-C487A51930D7}" destId="{FC7A86F0-7B14-4C60-BEDC-13314969CBBF}" srcOrd="0" destOrd="0" presId="urn:microsoft.com/office/officeart/2005/8/layout/balance1"/>
    <dgm:cxn modelId="{AF75E261-C047-4668-8D0C-92516E7E4C36}" type="presParOf" srcId="{D8BA0759-951B-4E6A-8E36-C487A51930D7}" destId="{56D8FD2B-1E8B-455C-A751-BE52FCAA31BB}" srcOrd="1" destOrd="0" presId="urn:microsoft.com/office/officeart/2005/8/layout/balance1"/>
    <dgm:cxn modelId="{1215AB96-9071-4FF8-BFC6-CEE6D2F6FC76}" type="presParOf" srcId="{91E21408-EF63-44C8-9155-0FA1945EBF45}" destId="{A5A6850A-3CBA-470D-8AF7-9A921E5D4410}" srcOrd="2" destOrd="0" presId="urn:microsoft.com/office/officeart/2005/8/layout/balance1"/>
    <dgm:cxn modelId="{FA1611C2-F451-45D1-9623-C4B388A0AE5C}" type="presParOf" srcId="{A5A6850A-3CBA-470D-8AF7-9A921E5D4410}" destId="{21BBD26D-DBE1-403E-A65C-3A00B96AD382}" srcOrd="0" destOrd="0" presId="urn:microsoft.com/office/officeart/2005/8/layout/balance1"/>
    <dgm:cxn modelId="{61D05D3E-D47B-4036-91BC-016915C86EA1}" type="presParOf" srcId="{A5A6850A-3CBA-470D-8AF7-9A921E5D4410}" destId="{B98D2078-46BF-49CC-B10A-954B1B37F3F9}" srcOrd="1" destOrd="0" presId="urn:microsoft.com/office/officeart/2005/8/layout/balance1"/>
    <dgm:cxn modelId="{F64B4430-26FB-4A45-94D3-256EF430D3A0}" type="presParOf" srcId="{A5A6850A-3CBA-470D-8AF7-9A921E5D4410}" destId="{4F45EDAD-FA19-49E8-80DD-07DCFAB649DC}" srcOrd="2" destOrd="0" presId="urn:microsoft.com/office/officeart/2005/8/layout/balance1"/>
    <dgm:cxn modelId="{60C16204-CAC7-4A8B-A73C-32BB12938776}" type="presParOf" srcId="{A5A6850A-3CBA-470D-8AF7-9A921E5D4410}" destId="{C200C7CA-8BB1-452A-A613-F438C37E2280}" srcOrd="3" destOrd="0" presId="urn:microsoft.com/office/officeart/2005/8/layout/balance1"/>
    <dgm:cxn modelId="{CAD8807D-6145-445C-825E-277DF41CE806}" type="presParOf" srcId="{A5A6850A-3CBA-470D-8AF7-9A921E5D4410}" destId="{4BE644FA-AB99-4701-AEFB-27A70C3AFC54}" srcOrd="4" destOrd="0" presId="urn:microsoft.com/office/officeart/2005/8/layout/balance1"/>
    <dgm:cxn modelId="{44045D86-7CE4-4017-9EBF-6C85613BA9FE}" type="presParOf" srcId="{A5A6850A-3CBA-470D-8AF7-9A921E5D4410}" destId="{B6E7F7AB-AC5E-4AF2-AB76-58EFF672ED1E}" srcOrd="5" destOrd="0" presId="urn:microsoft.com/office/officeart/2005/8/layout/balance1"/>
    <dgm:cxn modelId="{18ECA772-309E-4704-B4DA-1BC8BE90E1B6}" type="presParOf" srcId="{A5A6850A-3CBA-470D-8AF7-9A921E5D4410}" destId="{A56E14F2-D29D-43B8-B82B-FA8AFB54923C}" srcOrd="6" destOrd="0" presId="urn:microsoft.com/office/officeart/2005/8/layout/balance1"/>
    <dgm:cxn modelId="{43750ED0-9719-4D8B-BF59-D5B8E591D366}" type="presParOf" srcId="{A5A6850A-3CBA-470D-8AF7-9A921E5D4410}" destId="{C0D2523D-9CF6-4190-A1A7-E77F77693D1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30B74D-4D2B-4DA9-B379-6E201593989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3C9886-6F14-4485-8FF7-32E1C21857BC}">
      <dgm:prSet phldrT="[Texto]"/>
      <dgm:spPr/>
      <dgm:t>
        <a:bodyPr/>
        <a:lstStyle/>
        <a:p>
          <a:r>
            <a:rPr lang="es-ES" dirty="0" smtClean="0"/>
            <a:t>Lo ha elegido como proyecto</a:t>
          </a:r>
          <a:endParaRPr lang="es-ES" dirty="0"/>
        </a:p>
      </dgm:t>
    </dgm:pt>
    <dgm:pt modelId="{3C67E87E-E433-4CAA-80DC-5FB2C6B52218}" type="parTrans" cxnId="{4B1E9BF8-811C-433E-995E-F2E3F9CF803F}">
      <dgm:prSet/>
      <dgm:spPr/>
      <dgm:t>
        <a:bodyPr/>
        <a:lstStyle/>
        <a:p>
          <a:endParaRPr lang="es-ES"/>
        </a:p>
      </dgm:t>
    </dgm:pt>
    <dgm:pt modelId="{992DBD62-3A44-4BC0-9F44-598EC303B981}" type="sibTrans" cxnId="{4B1E9BF8-811C-433E-995E-F2E3F9CF803F}">
      <dgm:prSet/>
      <dgm:spPr/>
      <dgm:t>
        <a:bodyPr/>
        <a:lstStyle/>
        <a:p>
          <a:endParaRPr lang="es-ES"/>
        </a:p>
      </dgm:t>
    </dgm:pt>
    <dgm:pt modelId="{B16D3717-D1E7-4394-989E-DFC72613FDE9}">
      <dgm:prSet phldrT="[Texto]"/>
      <dgm:spPr/>
      <dgm:t>
        <a:bodyPr/>
        <a:lstStyle/>
        <a:p>
          <a:r>
            <a:rPr lang="es-ES" dirty="0" smtClean="0"/>
            <a:t>El objetivo final guía su trabajo.</a:t>
          </a:r>
          <a:endParaRPr lang="es-ES" dirty="0"/>
        </a:p>
      </dgm:t>
    </dgm:pt>
    <dgm:pt modelId="{82E7BB8C-2868-48E5-AC2B-A1D7D15EAE17}" type="parTrans" cxnId="{D8E2391C-F861-44C0-B57F-6F6B07545D63}">
      <dgm:prSet/>
      <dgm:spPr/>
      <dgm:t>
        <a:bodyPr/>
        <a:lstStyle/>
        <a:p>
          <a:endParaRPr lang="es-ES"/>
        </a:p>
      </dgm:t>
    </dgm:pt>
    <dgm:pt modelId="{17EBA0C5-0466-4CFB-9418-F7B9617E1283}" type="sibTrans" cxnId="{D8E2391C-F861-44C0-B57F-6F6B07545D63}">
      <dgm:prSet/>
      <dgm:spPr/>
      <dgm:t>
        <a:bodyPr/>
        <a:lstStyle/>
        <a:p>
          <a:endParaRPr lang="es-ES"/>
        </a:p>
      </dgm:t>
    </dgm:pt>
    <dgm:pt modelId="{831D9811-A653-48ED-8DBC-2DC98F2EE524}">
      <dgm:prSet phldrT="[Texto]"/>
      <dgm:spPr/>
      <dgm:t>
        <a:bodyPr/>
        <a:lstStyle/>
        <a:p>
          <a:r>
            <a:rPr lang="es-ES" dirty="0" smtClean="0"/>
            <a:t>Quiere seguir aprendiendo</a:t>
          </a:r>
          <a:endParaRPr lang="es-ES" dirty="0"/>
        </a:p>
      </dgm:t>
    </dgm:pt>
    <dgm:pt modelId="{697F65D0-1388-4C1F-A11F-27ECA1264909}" type="parTrans" cxnId="{17A89930-FD98-44EA-B849-1247BA9958F4}">
      <dgm:prSet/>
      <dgm:spPr/>
      <dgm:t>
        <a:bodyPr/>
        <a:lstStyle/>
        <a:p>
          <a:endParaRPr lang="es-ES"/>
        </a:p>
      </dgm:t>
    </dgm:pt>
    <dgm:pt modelId="{BD9C0B7A-AB8E-4B81-A0B2-68EE7E2E957F}" type="sibTrans" cxnId="{17A89930-FD98-44EA-B849-1247BA9958F4}">
      <dgm:prSet/>
      <dgm:spPr/>
      <dgm:t>
        <a:bodyPr/>
        <a:lstStyle/>
        <a:p>
          <a:endParaRPr lang="es-ES"/>
        </a:p>
      </dgm:t>
    </dgm:pt>
    <dgm:pt modelId="{72CE9C76-9BDC-42B3-A42B-43ADF474A7A1}">
      <dgm:prSet phldrT="[Texto]"/>
      <dgm:spPr/>
      <dgm:t>
        <a:bodyPr/>
        <a:lstStyle/>
        <a:p>
          <a:r>
            <a:rPr lang="es-ES" dirty="0" smtClean="0"/>
            <a:t>Es una actividad de plástica</a:t>
          </a:r>
          <a:endParaRPr lang="es-ES" dirty="0"/>
        </a:p>
      </dgm:t>
    </dgm:pt>
    <dgm:pt modelId="{4EF6ED60-0D07-47B6-B47B-45F4EAE6249F}" type="parTrans" cxnId="{83FEEB67-49D3-4EA9-82ED-D08666EB74C3}">
      <dgm:prSet/>
      <dgm:spPr/>
      <dgm:t>
        <a:bodyPr/>
        <a:lstStyle/>
        <a:p>
          <a:endParaRPr lang="es-ES"/>
        </a:p>
      </dgm:t>
    </dgm:pt>
    <dgm:pt modelId="{3F7A6831-B447-4DA7-8693-9EDCE82BA8F4}" type="sibTrans" cxnId="{83FEEB67-49D3-4EA9-82ED-D08666EB74C3}">
      <dgm:prSet/>
      <dgm:spPr/>
      <dgm:t>
        <a:bodyPr/>
        <a:lstStyle/>
        <a:p>
          <a:endParaRPr lang="es-ES"/>
        </a:p>
      </dgm:t>
    </dgm:pt>
    <dgm:pt modelId="{C74C038C-034C-40C3-927B-A85ADA6256D0}">
      <dgm:prSet phldrT="[Texto]"/>
      <dgm:spPr/>
      <dgm:t>
        <a:bodyPr/>
        <a:lstStyle/>
        <a:p>
          <a:r>
            <a:rPr lang="es-ES" dirty="0" smtClean="0"/>
            <a:t>Dos objetivos: hacer la cometa y responder a las exigencias del maestro</a:t>
          </a:r>
          <a:endParaRPr lang="es-ES" dirty="0"/>
        </a:p>
      </dgm:t>
    </dgm:pt>
    <dgm:pt modelId="{0DE39C23-DE47-4A3A-BE31-FD3E47CFADA7}" type="parTrans" cxnId="{409862AF-8EA0-4154-ABC2-DC0FE7A77E5D}">
      <dgm:prSet/>
      <dgm:spPr/>
      <dgm:t>
        <a:bodyPr/>
        <a:lstStyle/>
        <a:p>
          <a:endParaRPr lang="es-ES"/>
        </a:p>
      </dgm:t>
    </dgm:pt>
    <dgm:pt modelId="{E9FF9280-A1CC-43D2-8F0A-B2BA9E4938F9}" type="sibTrans" cxnId="{409862AF-8EA0-4154-ABC2-DC0FE7A77E5D}">
      <dgm:prSet/>
      <dgm:spPr/>
      <dgm:t>
        <a:bodyPr/>
        <a:lstStyle/>
        <a:p>
          <a:endParaRPr lang="es-ES"/>
        </a:p>
      </dgm:t>
    </dgm:pt>
    <dgm:pt modelId="{67A871EE-52A2-4FC9-A461-9D14261989CB}">
      <dgm:prSet phldrT="[Texto]"/>
      <dgm:spPr/>
      <dgm:t>
        <a:bodyPr/>
        <a:lstStyle/>
        <a:p>
          <a:r>
            <a:rPr lang="es-ES" dirty="0" smtClean="0"/>
            <a:t>Trabaja por obligación.</a:t>
          </a:r>
          <a:endParaRPr lang="es-ES" dirty="0"/>
        </a:p>
      </dgm:t>
    </dgm:pt>
    <dgm:pt modelId="{FBBC196F-6E28-442E-A821-A7E1DC90BA89}" type="parTrans" cxnId="{22A4AC28-0F5F-4232-A838-3B09572630C0}">
      <dgm:prSet/>
      <dgm:spPr/>
      <dgm:t>
        <a:bodyPr/>
        <a:lstStyle/>
        <a:p>
          <a:endParaRPr lang="es-ES"/>
        </a:p>
      </dgm:t>
    </dgm:pt>
    <dgm:pt modelId="{01A50EF2-593A-48E1-A53D-C272AA70C215}" type="sibTrans" cxnId="{22A4AC28-0F5F-4232-A838-3B09572630C0}">
      <dgm:prSet/>
      <dgm:spPr/>
      <dgm:t>
        <a:bodyPr/>
        <a:lstStyle/>
        <a:p>
          <a:endParaRPr lang="es-ES"/>
        </a:p>
      </dgm:t>
    </dgm:pt>
    <dgm:pt modelId="{9D5B9AE2-CF93-482D-8336-62B6EF61B46C}">
      <dgm:prSet/>
      <dgm:spPr/>
      <dgm:t>
        <a:bodyPr/>
        <a:lstStyle/>
        <a:p>
          <a:r>
            <a:rPr lang="es-ES" dirty="0" smtClean="0"/>
            <a:t>Escuela: lugar donde se le dan tareas</a:t>
          </a:r>
          <a:endParaRPr lang="es-ES" dirty="0"/>
        </a:p>
      </dgm:t>
    </dgm:pt>
    <dgm:pt modelId="{ECAB9934-8BC7-4EE7-999F-E3D5D83B984B}" type="parTrans" cxnId="{C9CC0B52-9475-495C-A5D7-4C8718F0961F}">
      <dgm:prSet/>
      <dgm:spPr/>
      <dgm:t>
        <a:bodyPr/>
        <a:lstStyle/>
        <a:p>
          <a:endParaRPr lang="es-ES"/>
        </a:p>
      </dgm:t>
    </dgm:pt>
    <dgm:pt modelId="{D9026D81-6FEA-4181-880D-B4A60AAB9013}" type="sibTrans" cxnId="{C9CC0B52-9475-495C-A5D7-4C8718F0961F}">
      <dgm:prSet/>
      <dgm:spPr/>
      <dgm:t>
        <a:bodyPr/>
        <a:lstStyle/>
        <a:p>
          <a:endParaRPr lang="es-ES"/>
        </a:p>
      </dgm:t>
    </dgm:pt>
    <dgm:pt modelId="{02483C39-5573-44D9-9462-5F5B856E22E4}">
      <dgm:prSet/>
      <dgm:spPr/>
      <dgm:t>
        <a:bodyPr/>
        <a:lstStyle/>
        <a:p>
          <a:r>
            <a:rPr lang="es-ES" dirty="0" smtClean="0"/>
            <a:t>Puede ser mal calificado por hacer mal el nudo o usar demasiado pegamento</a:t>
          </a:r>
          <a:endParaRPr lang="es-ES" dirty="0"/>
        </a:p>
      </dgm:t>
    </dgm:pt>
    <dgm:pt modelId="{72BFCFF5-5CF8-420B-8387-6564C68677CE}" type="parTrans" cxnId="{3A53410D-9C85-4C1C-90E1-119348E5D148}">
      <dgm:prSet/>
      <dgm:spPr/>
      <dgm:t>
        <a:bodyPr/>
        <a:lstStyle/>
        <a:p>
          <a:endParaRPr lang="es-ES"/>
        </a:p>
      </dgm:t>
    </dgm:pt>
    <dgm:pt modelId="{B1D505FD-F2BC-44AB-A6D1-9084400EB81B}" type="sibTrans" cxnId="{3A53410D-9C85-4C1C-90E1-119348E5D148}">
      <dgm:prSet/>
      <dgm:spPr/>
      <dgm:t>
        <a:bodyPr/>
        <a:lstStyle/>
        <a:p>
          <a:endParaRPr lang="es-ES"/>
        </a:p>
      </dgm:t>
    </dgm:pt>
    <dgm:pt modelId="{3CD8F4A1-B6ED-46F2-A9F3-26F66A47DD05}">
      <dgm:prSet/>
      <dgm:spPr/>
      <dgm:t>
        <a:bodyPr/>
        <a:lstStyle/>
        <a:p>
          <a:r>
            <a:rPr lang="es-ES" dirty="0" smtClean="0"/>
            <a:t>Trabaja con avidez,  y puede comprobar su trabajo continuamente</a:t>
          </a:r>
          <a:endParaRPr lang="es-ES" dirty="0"/>
        </a:p>
      </dgm:t>
    </dgm:pt>
    <dgm:pt modelId="{4E7D714E-CEA0-428B-AA51-0629A2409CB8}" type="parTrans" cxnId="{FF71D890-94AB-47DC-A325-4F45B34EFBE3}">
      <dgm:prSet/>
      <dgm:spPr/>
      <dgm:t>
        <a:bodyPr/>
        <a:lstStyle/>
        <a:p>
          <a:endParaRPr lang="es-ES"/>
        </a:p>
      </dgm:t>
    </dgm:pt>
    <dgm:pt modelId="{5521FCB0-66B2-4C37-84A4-3243041B74D8}" type="sibTrans" cxnId="{FF71D890-94AB-47DC-A325-4F45B34EFBE3}">
      <dgm:prSet/>
      <dgm:spPr/>
      <dgm:t>
        <a:bodyPr/>
        <a:lstStyle/>
        <a:p>
          <a:endParaRPr lang="es-ES"/>
        </a:p>
      </dgm:t>
    </dgm:pt>
    <dgm:pt modelId="{4C538071-F690-497E-942E-2AC85782E839}">
      <dgm:prSet/>
      <dgm:spPr/>
      <dgm:t>
        <a:bodyPr/>
        <a:lstStyle/>
        <a:p>
          <a:r>
            <a:rPr lang="es-ES" dirty="0" smtClean="0"/>
            <a:t>Se equivoca, y aprende de sus errores.</a:t>
          </a:r>
          <a:endParaRPr lang="es-ES" dirty="0"/>
        </a:p>
      </dgm:t>
    </dgm:pt>
    <dgm:pt modelId="{D3F0B220-BA1E-4433-8840-747C0BB48B3E}" type="parTrans" cxnId="{5E787AC7-B129-4E11-BCE8-1AD7254FC212}">
      <dgm:prSet/>
      <dgm:spPr/>
      <dgm:t>
        <a:bodyPr/>
        <a:lstStyle/>
        <a:p>
          <a:endParaRPr lang="es-ES"/>
        </a:p>
      </dgm:t>
    </dgm:pt>
    <dgm:pt modelId="{13B658FE-4EEE-40BB-848C-0D50F84F8AF5}" type="sibTrans" cxnId="{5E787AC7-B129-4E11-BCE8-1AD7254FC212}">
      <dgm:prSet/>
      <dgm:spPr/>
      <dgm:t>
        <a:bodyPr/>
        <a:lstStyle/>
        <a:p>
          <a:endParaRPr lang="es-ES"/>
        </a:p>
      </dgm:t>
    </dgm:pt>
    <dgm:pt modelId="{D05ADA47-1B8D-491E-99A5-E898579BEB1A}" type="pres">
      <dgm:prSet presAssocID="{0030B74D-4D2B-4DA9-B379-6E20159398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16F436-56D7-418F-9F37-BB70B5A823E5}" type="pres">
      <dgm:prSet presAssocID="{053C9886-6F14-4485-8FF7-32E1C21857BC}" presName="compNode" presStyleCnt="0"/>
      <dgm:spPr/>
    </dgm:pt>
    <dgm:pt modelId="{6C17510A-F4EE-413B-B9D6-FB430038527F}" type="pres">
      <dgm:prSet presAssocID="{053C9886-6F14-4485-8FF7-32E1C21857BC}" presName="aNode" presStyleLbl="bgShp" presStyleIdx="0" presStyleCnt="2" custLinFactNeighborX="-104"/>
      <dgm:spPr/>
      <dgm:t>
        <a:bodyPr/>
        <a:lstStyle/>
        <a:p>
          <a:endParaRPr lang="es-ES"/>
        </a:p>
      </dgm:t>
    </dgm:pt>
    <dgm:pt modelId="{B85AD6A8-DCBE-492A-90ED-20BC6CA77648}" type="pres">
      <dgm:prSet presAssocID="{053C9886-6F14-4485-8FF7-32E1C21857BC}" presName="textNode" presStyleLbl="bgShp" presStyleIdx="0" presStyleCnt="2"/>
      <dgm:spPr/>
      <dgm:t>
        <a:bodyPr/>
        <a:lstStyle/>
        <a:p>
          <a:endParaRPr lang="es-ES"/>
        </a:p>
      </dgm:t>
    </dgm:pt>
    <dgm:pt modelId="{4F27D664-A6BF-4095-BC60-ABA20EB78738}" type="pres">
      <dgm:prSet presAssocID="{053C9886-6F14-4485-8FF7-32E1C21857BC}" presName="compChildNode" presStyleCnt="0"/>
      <dgm:spPr/>
    </dgm:pt>
    <dgm:pt modelId="{D56F6F69-CCE7-43E3-BECA-0E6D5D45314B}" type="pres">
      <dgm:prSet presAssocID="{053C9886-6F14-4485-8FF7-32E1C21857BC}" presName="theInnerList" presStyleCnt="0"/>
      <dgm:spPr/>
    </dgm:pt>
    <dgm:pt modelId="{D1B1CEA8-A69D-4AD5-904B-06DACCC39241}" type="pres">
      <dgm:prSet presAssocID="{B16D3717-D1E7-4394-989E-DFC72613FDE9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42586-D20F-4908-B83F-E1E04BB153BE}" type="pres">
      <dgm:prSet presAssocID="{B16D3717-D1E7-4394-989E-DFC72613FDE9}" presName="aSpace2" presStyleCnt="0"/>
      <dgm:spPr/>
    </dgm:pt>
    <dgm:pt modelId="{15ECE93A-D013-4ED1-A1A3-D1F1F0235619}" type="pres">
      <dgm:prSet presAssocID="{3CD8F4A1-B6ED-46F2-A9F3-26F66A47DD05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7A5D8-AC3E-42D9-9431-38BE8D5FD341}" type="pres">
      <dgm:prSet presAssocID="{3CD8F4A1-B6ED-46F2-A9F3-26F66A47DD05}" presName="aSpace2" presStyleCnt="0"/>
      <dgm:spPr/>
    </dgm:pt>
    <dgm:pt modelId="{88AE4263-6F9C-48DD-86F3-02AEDA703B33}" type="pres">
      <dgm:prSet presAssocID="{4C538071-F690-497E-942E-2AC85782E839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6992BA-06D2-44FA-82E3-7BF230C5A57D}" type="pres">
      <dgm:prSet presAssocID="{4C538071-F690-497E-942E-2AC85782E839}" presName="aSpace2" presStyleCnt="0"/>
      <dgm:spPr/>
    </dgm:pt>
    <dgm:pt modelId="{5AB06CBE-A4A8-4DC3-8DEE-C89AF5D30EA6}" type="pres">
      <dgm:prSet presAssocID="{831D9811-A653-48ED-8DBC-2DC98F2EE52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D06C0-555E-4276-9141-4118AD226AB7}" type="pres">
      <dgm:prSet presAssocID="{053C9886-6F14-4485-8FF7-32E1C21857BC}" presName="aSpace" presStyleCnt="0"/>
      <dgm:spPr/>
    </dgm:pt>
    <dgm:pt modelId="{F78A86C8-2AF3-478E-9873-ADAEB9915FAC}" type="pres">
      <dgm:prSet presAssocID="{72CE9C76-9BDC-42B3-A42B-43ADF474A7A1}" presName="compNode" presStyleCnt="0"/>
      <dgm:spPr/>
    </dgm:pt>
    <dgm:pt modelId="{466E3841-1FBC-4272-B342-1D99BA46A8CB}" type="pres">
      <dgm:prSet presAssocID="{72CE9C76-9BDC-42B3-A42B-43ADF474A7A1}" presName="aNode" presStyleLbl="bgShp" presStyleIdx="1" presStyleCnt="2"/>
      <dgm:spPr/>
      <dgm:t>
        <a:bodyPr/>
        <a:lstStyle/>
        <a:p>
          <a:endParaRPr lang="es-ES"/>
        </a:p>
      </dgm:t>
    </dgm:pt>
    <dgm:pt modelId="{B9B5868D-27D1-4D16-B5B5-B338C355D953}" type="pres">
      <dgm:prSet presAssocID="{72CE9C76-9BDC-42B3-A42B-43ADF474A7A1}" presName="textNode" presStyleLbl="bgShp" presStyleIdx="1" presStyleCnt="2"/>
      <dgm:spPr/>
      <dgm:t>
        <a:bodyPr/>
        <a:lstStyle/>
        <a:p>
          <a:endParaRPr lang="es-ES"/>
        </a:p>
      </dgm:t>
    </dgm:pt>
    <dgm:pt modelId="{C776AD30-27F0-452B-8F07-5D692E947FD6}" type="pres">
      <dgm:prSet presAssocID="{72CE9C76-9BDC-42B3-A42B-43ADF474A7A1}" presName="compChildNode" presStyleCnt="0"/>
      <dgm:spPr/>
    </dgm:pt>
    <dgm:pt modelId="{D41F20E7-797D-45CF-8855-90E0A3D00EAA}" type="pres">
      <dgm:prSet presAssocID="{72CE9C76-9BDC-42B3-A42B-43ADF474A7A1}" presName="theInnerList" presStyleCnt="0"/>
      <dgm:spPr/>
    </dgm:pt>
    <dgm:pt modelId="{B03DE469-3CB4-49F9-8F5D-99597768F22E}" type="pres">
      <dgm:prSet presAssocID="{C74C038C-034C-40C3-927B-A85ADA6256D0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68124-102E-4C34-815B-996355ECB18B}" type="pres">
      <dgm:prSet presAssocID="{C74C038C-034C-40C3-927B-A85ADA6256D0}" presName="aSpace2" presStyleCnt="0"/>
      <dgm:spPr/>
    </dgm:pt>
    <dgm:pt modelId="{C2290A67-0869-48FF-823F-B1F13D291281}" type="pres">
      <dgm:prSet presAssocID="{67A871EE-52A2-4FC9-A461-9D14261989CB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65C0FE-B1A2-465A-BBA0-3AEB3150C60B}" type="pres">
      <dgm:prSet presAssocID="{67A871EE-52A2-4FC9-A461-9D14261989CB}" presName="aSpace2" presStyleCnt="0"/>
      <dgm:spPr/>
    </dgm:pt>
    <dgm:pt modelId="{794F5383-D163-42D4-A113-8C533A43FF14}" type="pres">
      <dgm:prSet presAssocID="{02483C39-5573-44D9-9462-5F5B856E22E4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20CBEE-CD36-432F-A459-1435E2B46C5C}" type="pres">
      <dgm:prSet presAssocID="{02483C39-5573-44D9-9462-5F5B856E22E4}" presName="aSpace2" presStyleCnt="0"/>
      <dgm:spPr/>
    </dgm:pt>
    <dgm:pt modelId="{78E477BD-1308-4BB8-8457-46371938899F}" type="pres">
      <dgm:prSet presAssocID="{9D5B9AE2-CF93-482D-8336-62B6EF61B46C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6E308E-4C91-43CB-AEB8-B5CFA435ECCF}" type="presOf" srcId="{02483C39-5573-44D9-9462-5F5B856E22E4}" destId="{794F5383-D163-42D4-A113-8C533A43FF14}" srcOrd="0" destOrd="0" presId="urn:microsoft.com/office/officeart/2005/8/layout/lProcess2"/>
    <dgm:cxn modelId="{22A4AC28-0F5F-4232-A838-3B09572630C0}" srcId="{72CE9C76-9BDC-42B3-A42B-43ADF474A7A1}" destId="{67A871EE-52A2-4FC9-A461-9D14261989CB}" srcOrd="1" destOrd="0" parTransId="{FBBC196F-6E28-442E-A821-A7E1DC90BA89}" sibTransId="{01A50EF2-593A-48E1-A53D-C272AA70C215}"/>
    <dgm:cxn modelId="{FF71D890-94AB-47DC-A325-4F45B34EFBE3}" srcId="{053C9886-6F14-4485-8FF7-32E1C21857BC}" destId="{3CD8F4A1-B6ED-46F2-A9F3-26F66A47DD05}" srcOrd="1" destOrd="0" parTransId="{4E7D714E-CEA0-428B-AA51-0629A2409CB8}" sibTransId="{5521FCB0-66B2-4C37-84A4-3243041B74D8}"/>
    <dgm:cxn modelId="{5E787AC7-B129-4E11-BCE8-1AD7254FC212}" srcId="{053C9886-6F14-4485-8FF7-32E1C21857BC}" destId="{4C538071-F690-497E-942E-2AC85782E839}" srcOrd="2" destOrd="0" parTransId="{D3F0B220-BA1E-4433-8840-747C0BB48B3E}" sibTransId="{13B658FE-4EEE-40BB-848C-0D50F84F8AF5}"/>
    <dgm:cxn modelId="{4BE516D3-190C-4227-BFD6-9B79568FA46D}" type="presOf" srcId="{72CE9C76-9BDC-42B3-A42B-43ADF474A7A1}" destId="{466E3841-1FBC-4272-B342-1D99BA46A8CB}" srcOrd="0" destOrd="0" presId="urn:microsoft.com/office/officeart/2005/8/layout/lProcess2"/>
    <dgm:cxn modelId="{8C17C84E-44E2-49CF-B0D7-1D6848FFCC18}" type="presOf" srcId="{3CD8F4A1-B6ED-46F2-A9F3-26F66A47DD05}" destId="{15ECE93A-D013-4ED1-A1A3-D1F1F0235619}" srcOrd="0" destOrd="0" presId="urn:microsoft.com/office/officeart/2005/8/layout/lProcess2"/>
    <dgm:cxn modelId="{D8E2391C-F861-44C0-B57F-6F6B07545D63}" srcId="{053C9886-6F14-4485-8FF7-32E1C21857BC}" destId="{B16D3717-D1E7-4394-989E-DFC72613FDE9}" srcOrd="0" destOrd="0" parTransId="{82E7BB8C-2868-48E5-AC2B-A1D7D15EAE17}" sibTransId="{17EBA0C5-0466-4CFB-9418-F7B9617E1283}"/>
    <dgm:cxn modelId="{83FEEB67-49D3-4EA9-82ED-D08666EB74C3}" srcId="{0030B74D-4D2B-4DA9-B379-6E201593989C}" destId="{72CE9C76-9BDC-42B3-A42B-43ADF474A7A1}" srcOrd="1" destOrd="0" parTransId="{4EF6ED60-0D07-47B6-B47B-45F4EAE6249F}" sibTransId="{3F7A6831-B447-4DA7-8693-9EDCE82BA8F4}"/>
    <dgm:cxn modelId="{17A89930-FD98-44EA-B849-1247BA9958F4}" srcId="{053C9886-6F14-4485-8FF7-32E1C21857BC}" destId="{831D9811-A653-48ED-8DBC-2DC98F2EE524}" srcOrd="3" destOrd="0" parTransId="{697F65D0-1388-4C1F-A11F-27ECA1264909}" sibTransId="{BD9C0B7A-AB8E-4B81-A0B2-68EE7E2E957F}"/>
    <dgm:cxn modelId="{8F129A87-8080-40BE-8453-2F9C747B05A8}" type="presOf" srcId="{4C538071-F690-497E-942E-2AC85782E839}" destId="{88AE4263-6F9C-48DD-86F3-02AEDA703B33}" srcOrd="0" destOrd="0" presId="urn:microsoft.com/office/officeart/2005/8/layout/lProcess2"/>
    <dgm:cxn modelId="{3A53410D-9C85-4C1C-90E1-119348E5D148}" srcId="{72CE9C76-9BDC-42B3-A42B-43ADF474A7A1}" destId="{02483C39-5573-44D9-9462-5F5B856E22E4}" srcOrd="2" destOrd="0" parTransId="{72BFCFF5-5CF8-420B-8387-6564C68677CE}" sibTransId="{B1D505FD-F2BC-44AB-A6D1-9084400EB81B}"/>
    <dgm:cxn modelId="{C9CC0B52-9475-495C-A5D7-4C8718F0961F}" srcId="{72CE9C76-9BDC-42B3-A42B-43ADF474A7A1}" destId="{9D5B9AE2-CF93-482D-8336-62B6EF61B46C}" srcOrd="3" destOrd="0" parTransId="{ECAB9934-8BC7-4EE7-999F-E3D5D83B984B}" sibTransId="{D9026D81-6FEA-4181-880D-B4A60AAB9013}"/>
    <dgm:cxn modelId="{21DD9F2B-1449-4E9A-992C-DBB5BEDD87F0}" type="presOf" srcId="{72CE9C76-9BDC-42B3-A42B-43ADF474A7A1}" destId="{B9B5868D-27D1-4D16-B5B5-B338C355D953}" srcOrd="1" destOrd="0" presId="urn:microsoft.com/office/officeart/2005/8/layout/lProcess2"/>
    <dgm:cxn modelId="{91AC1CEC-9ABA-4828-873C-2EACC65D7921}" type="presOf" srcId="{831D9811-A653-48ED-8DBC-2DC98F2EE524}" destId="{5AB06CBE-A4A8-4DC3-8DEE-C89AF5D30EA6}" srcOrd="0" destOrd="0" presId="urn:microsoft.com/office/officeart/2005/8/layout/lProcess2"/>
    <dgm:cxn modelId="{4B1E9BF8-811C-433E-995E-F2E3F9CF803F}" srcId="{0030B74D-4D2B-4DA9-B379-6E201593989C}" destId="{053C9886-6F14-4485-8FF7-32E1C21857BC}" srcOrd="0" destOrd="0" parTransId="{3C67E87E-E433-4CAA-80DC-5FB2C6B52218}" sibTransId="{992DBD62-3A44-4BC0-9F44-598EC303B981}"/>
    <dgm:cxn modelId="{6BAD991A-BB77-4CC9-ADB3-2857F4B44495}" type="presOf" srcId="{67A871EE-52A2-4FC9-A461-9D14261989CB}" destId="{C2290A67-0869-48FF-823F-B1F13D291281}" srcOrd="0" destOrd="0" presId="urn:microsoft.com/office/officeart/2005/8/layout/lProcess2"/>
    <dgm:cxn modelId="{409862AF-8EA0-4154-ABC2-DC0FE7A77E5D}" srcId="{72CE9C76-9BDC-42B3-A42B-43ADF474A7A1}" destId="{C74C038C-034C-40C3-927B-A85ADA6256D0}" srcOrd="0" destOrd="0" parTransId="{0DE39C23-DE47-4A3A-BE31-FD3E47CFADA7}" sibTransId="{E9FF9280-A1CC-43D2-8F0A-B2BA9E4938F9}"/>
    <dgm:cxn modelId="{F21C5AA7-D1F2-4C0D-9642-772EA441DD66}" type="presOf" srcId="{0030B74D-4D2B-4DA9-B379-6E201593989C}" destId="{D05ADA47-1B8D-491E-99A5-E898579BEB1A}" srcOrd="0" destOrd="0" presId="urn:microsoft.com/office/officeart/2005/8/layout/lProcess2"/>
    <dgm:cxn modelId="{853AE578-86C4-4CA6-BA60-7B5CD33849C2}" type="presOf" srcId="{053C9886-6F14-4485-8FF7-32E1C21857BC}" destId="{B85AD6A8-DCBE-492A-90ED-20BC6CA77648}" srcOrd="1" destOrd="0" presId="urn:microsoft.com/office/officeart/2005/8/layout/lProcess2"/>
    <dgm:cxn modelId="{5AE2D119-3FDB-4C32-BAB3-E8EBBB5E6E3A}" type="presOf" srcId="{9D5B9AE2-CF93-482D-8336-62B6EF61B46C}" destId="{78E477BD-1308-4BB8-8457-46371938899F}" srcOrd="0" destOrd="0" presId="urn:microsoft.com/office/officeart/2005/8/layout/lProcess2"/>
    <dgm:cxn modelId="{F3B9FC08-3E93-4350-BA90-BEF2DD4AE1AB}" type="presOf" srcId="{C74C038C-034C-40C3-927B-A85ADA6256D0}" destId="{B03DE469-3CB4-49F9-8F5D-99597768F22E}" srcOrd="0" destOrd="0" presId="urn:microsoft.com/office/officeart/2005/8/layout/lProcess2"/>
    <dgm:cxn modelId="{AC6ECA64-EC52-4086-AB40-37BFCC59B5BE}" type="presOf" srcId="{B16D3717-D1E7-4394-989E-DFC72613FDE9}" destId="{D1B1CEA8-A69D-4AD5-904B-06DACCC39241}" srcOrd="0" destOrd="0" presId="urn:microsoft.com/office/officeart/2005/8/layout/lProcess2"/>
    <dgm:cxn modelId="{F485BF6A-0B95-4F85-867B-3C741BAE4107}" type="presOf" srcId="{053C9886-6F14-4485-8FF7-32E1C21857BC}" destId="{6C17510A-F4EE-413B-B9D6-FB430038527F}" srcOrd="0" destOrd="0" presId="urn:microsoft.com/office/officeart/2005/8/layout/lProcess2"/>
    <dgm:cxn modelId="{EDD67E5D-E9E1-4F2C-A5D8-82FC0BAC0C53}" type="presParOf" srcId="{D05ADA47-1B8D-491E-99A5-E898579BEB1A}" destId="{5516F436-56D7-418F-9F37-BB70B5A823E5}" srcOrd="0" destOrd="0" presId="urn:microsoft.com/office/officeart/2005/8/layout/lProcess2"/>
    <dgm:cxn modelId="{E3CB19F7-AE99-4A47-A6B2-7154286061F8}" type="presParOf" srcId="{5516F436-56D7-418F-9F37-BB70B5A823E5}" destId="{6C17510A-F4EE-413B-B9D6-FB430038527F}" srcOrd="0" destOrd="0" presId="urn:microsoft.com/office/officeart/2005/8/layout/lProcess2"/>
    <dgm:cxn modelId="{DA523183-EC11-47C9-85DE-807370F48CA3}" type="presParOf" srcId="{5516F436-56D7-418F-9F37-BB70B5A823E5}" destId="{B85AD6A8-DCBE-492A-90ED-20BC6CA77648}" srcOrd="1" destOrd="0" presId="urn:microsoft.com/office/officeart/2005/8/layout/lProcess2"/>
    <dgm:cxn modelId="{E3DA74BA-6578-4B2C-81DA-6F7BB754579D}" type="presParOf" srcId="{5516F436-56D7-418F-9F37-BB70B5A823E5}" destId="{4F27D664-A6BF-4095-BC60-ABA20EB78738}" srcOrd="2" destOrd="0" presId="urn:microsoft.com/office/officeart/2005/8/layout/lProcess2"/>
    <dgm:cxn modelId="{1271C30B-3FC2-48D5-999D-9C17E209DBF1}" type="presParOf" srcId="{4F27D664-A6BF-4095-BC60-ABA20EB78738}" destId="{D56F6F69-CCE7-43E3-BECA-0E6D5D45314B}" srcOrd="0" destOrd="0" presId="urn:microsoft.com/office/officeart/2005/8/layout/lProcess2"/>
    <dgm:cxn modelId="{3E9CC53E-DCA6-44B4-8F3D-AF80AAB6D004}" type="presParOf" srcId="{D56F6F69-CCE7-43E3-BECA-0E6D5D45314B}" destId="{D1B1CEA8-A69D-4AD5-904B-06DACCC39241}" srcOrd="0" destOrd="0" presId="urn:microsoft.com/office/officeart/2005/8/layout/lProcess2"/>
    <dgm:cxn modelId="{DDC625D9-5C9B-40D3-8292-48FBA88DADE9}" type="presParOf" srcId="{D56F6F69-CCE7-43E3-BECA-0E6D5D45314B}" destId="{83642586-D20F-4908-B83F-E1E04BB153BE}" srcOrd="1" destOrd="0" presId="urn:microsoft.com/office/officeart/2005/8/layout/lProcess2"/>
    <dgm:cxn modelId="{E8ADCC23-4409-4817-ABD0-E14AC8C30947}" type="presParOf" srcId="{D56F6F69-CCE7-43E3-BECA-0E6D5D45314B}" destId="{15ECE93A-D013-4ED1-A1A3-D1F1F0235619}" srcOrd="2" destOrd="0" presId="urn:microsoft.com/office/officeart/2005/8/layout/lProcess2"/>
    <dgm:cxn modelId="{7A8F05B4-8E5E-44CF-A7BF-2702A4FC24CA}" type="presParOf" srcId="{D56F6F69-CCE7-43E3-BECA-0E6D5D45314B}" destId="{3567A5D8-AC3E-42D9-9431-38BE8D5FD341}" srcOrd="3" destOrd="0" presId="urn:microsoft.com/office/officeart/2005/8/layout/lProcess2"/>
    <dgm:cxn modelId="{7501904E-4283-4ACF-9566-4412193244D0}" type="presParOf" srcId="{D56F6F69-CCE7-43E3-BECA-0E6D5D45314B}" destId="{88AE4263-6F9C-48DD-86F3-02AEDA703B33}" srcOrd="4" destOrd="0" presId="urn:microsoft.com/office/officeart/2005/8/layout/lProcess2"/>
    <dgm:cxn modelId="{C4B53A74-4FF3-4678-A848-3283003A97FD}" type="presParOf" srcId="{D56F6F69-CCE7-43E3-BECA-0E6D5D45314B}" destId="{A86992BA-06D2-44FA-82E3-7BF230C5A57D}" srcOrd="5" destOrd="0" presId="urn:microsoft.com/office/officeart/2005/8/layout/lProcess2"/>
    <dgm:cxn modelId="{1405971F-6260-4D56-8034-D2C37A6711E7}" type="presParOf" srcId="{D56F6F69-CCE7-43E3-BECA-0E6D5D45314B}" destId="{5AB06CBE-A4A8-4DC3-8DEE-C89AF5D30EA6}" srcOrd="6" destOrd="0" presId="urn:microsoft.com/office/officeart/2005/8/layout/lProcess2"/>
    <dgm:cxn modelId="{15FB0E9A-7176-4AE9-AF5E-2A7EF507954E}" type="presParOf" srcId="{D05ADA47-1B8D-491E-99A5-E898579BEB1A}" destId="{835D06C0-555E-4276-9141-4118AD226AB7}" srcOrd="1" destOrd="0" presId="urn:microsoft.com/office/officeart/2005/8/layout/lProcess2"/>
    <dgm:cxn modelId="{06A8B9DC-F136-406B-9281-B9CAF172918D}" type="presParOf" srcId="{D05ADA47-1B8D-491E-99A5-E898579BEB1A}" destId="{F78A86C8-2AF3-478E-9873-ADAEB9915FAC}" srcOrd="2" destOrd="0" presId="urn:microsoft.com/office/officeart/2005/8/layout/lProcess2"/>
    <dgm:cxn modelId="{3742AA98-16DB-442E-857A-7F61FE3DBBB7}" type="presParOf" srcId="{F78A86C8-2AF3-478E-9873-ADAEB9915FAC}" destId="{466E3841-1FBC-4272-B342-1D99BA46A8CB}" srcOrd="0" destOrd="0" presId="urn:microsoft.com/office/officeart/2005/8/layout/lProcess2"/>
    <dgm:cxn modelId="{63C381ED-89BB-4A75-9D9B-0DAA9A877797}" type="presParOf" srcId="{F78A86C8-2AF3-478E-9873-ADAEB9915FAC}" destId="{B9B5868D-27D1-4D16-B5B5-B338C355D953}" srcOrd="1" destOrd="0" presId="urn:microsoft.com/office/officeart/2005/8/layout/lProcess2"/>
    <dgm:cxn modelId="{535573CB-BEF7-4638-B7FF-F3AD4ED51220}" type="presParOf" srcId="{F78A86C8-2AF3-478E-9873-ADAEB9915FAC}" destId="{C776AD30-27F0-452B-8F07-5D692E947FD6}" srcOrd="2" destOrd="0" presId="urn:microsoft.com/office/officeart/2005/8/layout/lProcess2"/>
    <dgm:cxn modelId="{AE560D89-86BC-47E5-98C0-79AF10003855}" type="presParOf" srcId="{C776AD30-27F0-452B-8F07-5D692E947FD6}" destId="{D41F20E7-797D-45CF-8855-90E0A3D00EAA}" srcOrd="0" destOrd="0" presId="urn:microsoft.com/office/officeart/2005/8/layout/lProcess2"/>
    <dgm:cxn modelId="{58EA3F35-B023-4848-A34D-6B4F732D3446}" type="presParOf" srcId="{D41F20E7-797D-45CF-8855-90E0A3D00EAA}" destId="{B03DE469-3CB4-49F9-8F5D-99597768F22E}" srcOrd="0" destOrd="0" presId="urn:microsoft.com/office/officeart/2005/8/layout/lProcess2"/>
    <dgm:cxn modelId="{44080A41-4ECD-4070-B8CC-F3621E2C0D0D}" type="presParOf" srcId="{D41F20E7-797D-45CF-8855-90E0A3D00EAA}" destId="{9DA68124-102E-4C34-815B-996355ECB18B}" srcOrd="1" destOrd="0" presId="urn:microsoft.com/office/officeart/2005/8/layout/lProcess2"/>
    <dgm:cxn modelId="{554899A6-2FEF-4559-B6DC-4CF7E3A74F50}" type="presParOf" srcId="{D41F20E7-797D-45CF-8855-90E0A3D00EAA}" destId="{C2290A67-0869-48FF-823F-B1F13D291281}" srcOrd="2" destOrd="0" presId="urn:microsoft.com/office/officeart/2005/8/layout/lProcess2"/>
    <dgm:cxn modelId="{7EEAAF7A-CA66-476D-B7B7-5E9DBA46879D}" type="presParOf" srcId="{D41F20E7-797D-45CF-8855-90E0A3D00EAA}" destId="{9265C0FE-B1A2-465A-BBA0-3AEB3150C60B}" srcOrd="3" destOrd="0" presId="urn:microsoft.com/office/officeart/2005/8/layout/lProcess2"/>
    <dgm:cxn modelId="{F334F11A-51FE-4895-8948-FE7CF6C0E66D}" type="presParOf" srcId="{D41F20E7-797D-45CF-8855-90E0A3D00EAA}" destId="{794F5383-D163-42D4-A113-8C533A43FF14}" srcOrd="4" destOrd="0" presId="urn:microsoft.com/office/officeart/2005/8/layout/lProcess2"/>
    <dgm:cxn modelId="{B0DFB8CF-BF51-4FCE-88CE-344D4E0AE0F5}" type="presParOf" srcId="{D41F20E7-797D-45CF-8855-90E0A3D00EAA}" destId="{EF20CBEE-CD36-432F-A459-1435E2B46C5C}" srcOrd="5" destOrd="0" presId="urn:microsoft.com/office/officeart/2005/8/layout/lProcess2"/>
    <dgm:cxn modelId="{D5247B62-014A-4823-8130-75FCEBBDFFB8}" type="presParOf" srcId="{D41F20E7-797D-45CF-8855-90E0A3D00EAA}" destId="{78E477BD-1308-4BB8-8457-46371938899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914A21-BDE8-4ABC-B86E-0C5A0520D5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890895-613C-48AB-A038-BFA98F222BE8}">
      <dgm:prSet phldrT="[Texto]" phldr="1"/>
      <dgm:spPr/>
      <dgm:t>
        <a:bodyPr/>
        <a:lstStyle/>
        <a:p>
          <a:endParaRPr lang="es-ES"/>
        </a:p>
      </dgm:t>
    </dgm:pt>
    <dgm:pt modelId="{88714440-CB14-43B7-B8CE-5FD646170578}" type="parTrans" cxnId="{F637735D-3155-4426-A3C7-ED61F26BFC99}">
      <dgm:prSet/>
      <dgm:spPr/>
      <dgm:t>
        <a:bodyPr/>
        <a:lstStyle/>
        <a:p>
          <a:endParaRPr lang="es-ES"/>
        </a:p>
      </dgm:t>
    </dgm:pt>
    <dgm:pt modelId="{67353E25-1086-4E30-95A8-4FD89D3D388D}" type="sibTrans" cxnId="{F637735D-3155-4426-A3C7-ED61F26BFC99}">
      <dgm:prSet/>
      <dgm:spPr/>
      <dgm:t>
        <a:bodyPr/>
        <a:lstStyle/>
        <a:p>
          <a:endParaRPr lang="es-ES"/>
        </a:p>
      </dgm:t>
    </dgm:pt>
    <dgm:pt modelId="{5EF67D4A-0C06-4C4E-8585-BE6408F0EF56}">
      <dgm:prSet phldrT="[Texto]"/>
      <dgm:spPr/>
      <dgm:t>
        <a:bodyPr/>
        <a:lstStyle/>
        <a:p>
          <a:r>
            <a:rPr lang="es-ES" dirty="0" smtClean="0"/>
            <a:t>Propósito</a:t>
          </a:r>
          <a:endParaRPr lang="es-ES" dirty="0"/>
        </a:p>
      </dgm:t>
    </dgm:pt>
    <dgm:pt modelId="{6C68A407-5E99-41BD-A335-AD27E2A6EF00}" type="parTrans" cxnId="{81E47B13-43A9-4E74-B305-E8E3437E0C40}">
      <dgm:prSet/>
      <dgm:spPr/>
      <dgm:t>
        <a:bodyPr/>
        <a:lstStyle/>
        <a:p>
          <a:endParaRPr lang="es-ES"/>
        </a:p>
      </dgm:t>
    </dgm:pt>
    <dgm:pt modelId="{0F015B14-0CA9-49D7-B844-257E3BA5E459}" type="sibTrans" cxnId="{81E47B13-43A9-4E74-B305-E8E3437E0C40}">
      <dgm:prSet/>
      <dgm:spPr/>
      <dgm:t>
        <a:bodyPr/>
        <a:lstStyle/>
        <a:p>
          <a:endParaRPr lang="es-ES"/>
        </a:p>
      </dgm:t>
    </dgm:pt>
    <dgm:pt modelId="{E49B5736-92BE-4A8E-A98A-AD2358812E31}">
      <dgm:prSet phldrT="[Texto]" phldr="1"/>
      <dgm:spPr/>
      <dgm:t>
        <a:bodyPr/>
        <a:lstStyle/>
        <a:p>
          <a:endParaRPr lang="es-ES"/>
        </a:p>
      </dgm:t>
    </dgm:pt>
    <dgm:pt modelId="{F3B86CA2-6706-413A-B303-2456C4A0999C}" type="parTrans" cxnId="{2F3F6A51-D144-42C5-86FC-2F143445273B}">
      <dgm:prSet/>
      <dgm:spPr/>
      <dgm:t>
        <a:bodyPr/>
        <a:lstStyle/>
        <a:p>
          <a:endParaRPr lang="es-ES"/>
        </a:p>
      </dgm:t>
    </dgm:pt>
    <dgm:pt modelId="{2B8D45D1-67A1-484B-8FF9-D6BBAF1AFBE6}" type="sibTrans" cxnId="{2F3F6A51-D144-42C5-86FC-2F143445273B}">
      <dgm:prSet/>
      <dgm:spPr/>
      <dgm:t>
        <a:bodyPr/>
        <a:lstStyle/>
        <a:p>
          <a:endParaRPr lang="es-ES"/>
        </a:p>
      </dgm:t>
    </dgm:pt>
    <dgm:pt modelId="{94C6AD7D-4913-40F2-B301-60717BCE5D35}">
      <dgm:prSet phldrT="[Texto]"/>
      <dgm:spPr/>
      <dgm:t>
        <a:bodyPr/>
        <a:lstStyle/>
        <a:p>
          <a:r>
            <a:rPr lang="es-ES" dirty="0" smtClean="0"/>
            <a:t>Planificación</a:t>
          </a:r>
          <a:endParaRPr lang="es-ES" dirty="0"/>
        </a:p>
      </dgm:t>
    </dgm:pt>
    <dgm:pt modelId="{58C2B5FC-3316-4AB6-B006-272C000AD7D3}" type="parTrans" cxnId="{773C9182-6B76-44AE-8AE7-66246FDC243B}">
      <dgm:prSet/>
      <dgm:spPr/>
      <dgm:t>
        <a:bodyPr/>
        <a:lstStyle/>
        <a:p>
          <a:endParaRPr lang="es-ES"/>
        </a:p>
      </dgm:t>
    </dgm:pt>
    <dgm:pt modelId="{F7EBA65B-E1D9-4FB2-9AE8-6C482FF27288}" type="sibTrans" cxnId="{773C9182-6B76-44AE-8AE7-66246FDC243B}">
      <dgm:prSet/>
      <dgm:spPr/>
      <dgm:t>
        <a:bodyPr/>
        <a:lstStyle/>
        <a:p>
          <a:endParaRPr lang="es-ES"/>
        </a:p>
      </dgm:t>
    </dgm:pt>
    <dgm:pt modelId="{B981746C-A30E-4455-A6E9-B587E7499C13}">
      <dgm:prSet phldrT="[Texto]" phldr="1"/>
      <dgm:spPr/>
      <dgm:t>
        <a:bodyPr/>
        <a:lstStyle/>
        <a:p>
          <a:endParaRPr lang="es-ES"/>
        </a:p>
      </dgm:t>
    </dgm:pt>
    <dgm:pt modelId="{902EADCF-6105-4061-8E53-F7AF8519FBAC}" type="parTrans" cxnId="{7B3CB9D8-F651-4178-9776-20CF937E1A39}">
      <dgm:prSet/>
      <dgm:spPr/>
      <dgm:t>
        <a:bodyPr/>
        <a:lstStyle/>
        <a:p>
          <a:endParaRPr lang="es-ES"/>
        </a:p>
      </dgm:t>
    </dgm:pt>
    <dgm:pt modelId="{B41C0BD2-8D59-413A-B221-1A8DCB58589E}" type="sibTrans" cxnId="{7B3CB9D8-F651-4178-9776-20CF937E1A39}">
      <dgm:prSet/>
      <dgm:spPr/>
      <dgm:t>
        <a:bodyPr/>
        <a:lstStyle/>
        <a:p>
          <a:endParaRPr lang="es-ES"/>
        </a:p>
      </dgm:t>
    </dgm:pt>
    <dgm:pt modelId="{5D50D450-DF52-458F-9623-A44CC58FB958}">
      <dgm:prSet phldrT="[Texto]"/>
      <dgm:spPr/>
      <dgm:t>
        <a:bodyPr/>
        <a:lstStyle/>
        <a:p>
          <a:r>
            <a:rPr lang="es-ES" dirty="0" smtClean="0"/>
            <a:t>Ejecución</a:t>
          </a:r>
          <a:endParaRPr lang="es-ES" dirty="0"/>
        </a:p>
      </dgm:t>
    </dgm:pt>
    <dgm:pt modelId="{539E26CB-5156-43F9-8377-99FE5E925D30}" type="parTrans" cxnId="{2FD9AC53-ADFF-47AC-A2C9-5C0681465E53}">
      <dgm:prSet/>
      <dgm:spPr/>
      <dgm:t>
        <a:bodyPr/>
        <a:lstStyle/>
        <a:p>
          <a:endParaRPr lang="es-ES"/>
        </a:p>
      </dgm:t>
    </dgm:pt>
    <dgm:pt modelId="{2756194A-BD87-4B1E-B4FF-E4F76B714236}" type="sibTrans" cxnId="{2FD9AC53-ADFF-47AC-A2C9-5C0681465E53}">
      <dgm:prSet/>
      <dgm:spPr/>
      <dgm:t>
        <a:bodyPr/>
        <a:lstStyle/>
        <a:p>
          <a:endParaRPr lang="es-ES"/>
        </a:p>
      </dgm:t>
    </dgm:pt>
    <dgm:pt modelId="{0C37279A-2420-40F0-9CC0-229932142A01}">
      <dgm:prSet/>
      <dgm:spPr/>
      <dgm:t>
        <a:bodyPr/>
        <a:lstStyle/>
        <a:p>
          <a:endParaRPr lang="es-ES"/>
        </a:p>
      </dgm:t>
    </dgm:pt>
    <dgm:pt modelId="{E7A0268D-F45C-4CA2-8CAF-4F8611109EEC}" type="parTrans" cxnId="{CAC6EAF1-973C-4AD7-AD93-0DD2122315B0}">
      <dgm:prSet/>
      <dgm:spPr/>
      <dgm:t>
        <a:bodyPr/>
        <a:lstStyle/>
        <a:p>
          <a:endParaRPr lang="es-ES"/>
        </a:p>
      </dgm:t>
    </dgm:pt>
    <dgm:pt modelId="{DFCB4498-8356-4AB3-8C85-9D11C405483A}" type="sibTrans" cxnId="{CAC6EAF1-973C-4AD7-AD93-0DD2122315B0}">
      <dgm:prSet/>
      <dgm:spPr/>
      <dgm:t>
        <a:bodyPr/>
        <a:lstStyle/>
        <a:p>
          <a:endParaRPr lang="es-ES"/>
        </a:p>
      </dgm:t>
    </dgm:pt>
    <dgm:pt modelId="{03FA3DE4-5F19-4276-9710-6A4C6188B2D9}">
      <dgm:prSet/>
      <dgm:spPr/>
      <dgm:t>
        <a:bodyPr/>
        <a:lstStyle/>
        <a:p>
          <a:r>
            <a:rPr lang="es-ES" dirty="0" smtClean="0"/>
            <a:t>Estimación</a:t>
          </a:r>
          <a:endParaRPr lang="es-ES" dirty="0"/>
        </a:p>
      </dgm:t>
    </dgm:pt>
    <dgm:pt modelId="{49A091B7-FA4E-4E4C-AB72-479EF9A930AC}" type="parTrans" cxnId="{A401F3AF-11C3-4457-A365-D1154B53FE53}">
      <dgm:prSet/>
      <dgm:spPr/>
      <dgm:t>
        <a:bodyPr/>
        <a:lstStyle/>
        <a:p>
          <a:endParaRPr lang="es-ES"/>
        </a:p>
      </dgm:t>
    </dgm:pt>
    <dgm:pt modelId="{A4359111-3E1B-42F1-BE68-E6DC43BC5261}" type="sibTrans" cxnId="{A401F3AF-11C3-4457-A365-D1154B53FE53}">
      <dgm:prSet/>
      <dgm:spPr/>
      <dgm:t>
        <a:bodyPr/>
        <a:lstStyle/>
        <a:p>
          <a:endParaRPr lang="es-ES"/>
        </a:p>
      </dgm:t>
    </dgm:pt>
    <dgm:pt modelId="{4D131A87-0182-40D7-97C8-3AF03603E148}" type="pres">
      <dgm:prSet presAssocID="{44914A21-BDE8-4ABC-B86E-0C5A0520D5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0D39EA-038A-438A-9D93-56EDB5942486}" type="pres">
      <dgm:prSet presAssocID="{59890895-613C-48AB-A038-BFA98F222BE8}" presName="composite" presStyleCnt="0"/>
      <dgm:spPr/>
    </dgm:pt>
    <dgm:pt modelId="{A56C4A49-9D54-499C-8494-2C1100962C10}" type="pres">
      <dgm:prSet presAssocID="{59890895-613C-48AB-A038-BFA98F222B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D2E6E3-5442-4171-8B38-F09EFF29FA37}" type="pres">
      <dgm:prSet presAssocID="{59890895-613C-48AB-A038-BFA98F222B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1597C-169B-412A-91F5-37A9BB7C550F}" type="pres">
      <dgm:prSet presAssocID="{67353E25-1086-4E30-95A8-4FD89D3D388D}" presName="sp" presStyleCnt="0"/>
      <dgm:spPr/>
    </dgm:pt>
    <dgm:pt modelId="{F500D784-114B-4809-AED8-9F3973D2781D}" type="pres">
      <dgm:prSet presAssocID="{E49B5736-92BE-4A8E-A98A-AD2358812E31}" presName="composite" presStyleCnt="0"/>
      <dgm:spPr/>
    </dgm:pt>
    <dgm:pt modelId="{4800E8F0-291F-4F27-8DE6-E284BFB1A8B2}" type="pres">
      <dgm:prSet presAssocID="{E49B5736-92BE-4A8E-A98A-AD2358812E3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66A239-8EC3-476D-8ED2-7A0E3F44A6CA}" type="pres">
      <dgm:prSet presAssocID="{E49B5736-92BE-4A8E-A98A-AD2358812E3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A33A4-73F1-412E-97CB-5D25B2F3A940}" type="pres">
      <dgm:prSet presAssocID="{2B8D45D1-67A1-484B-8FF9-D6BBAF1AFBE6}" presName="sp" presStyleCnt="0"/>
      <dgm:spPr/>
    </dgm:pt>
    <dgm:pt modelId="{9E9548D8-E438-422F-B04E-2E8DFB99B76B}" type="pres">
      <dgm:prSet presAssocID="{B981746C-A30E-4455-A6E9-B587E7499C13}" presName="composite" presStyleCnt="0"/>
      <dgm:spPr/>
    </dgm:pt>
    <dgm:pt modelId="{97A759F6-5D3E-410D-9211-87700676B7FB}" type="pres">
      <dgm:prSet presAssocID="{B981746C-A30E-4455-A6E9-B587E7499C1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1BBD2-6CF3-4098-9624-651D146C9B21}" type="pres">
      <dgm:prSet presAssocID="{B981746C-A30E-4455-A6E9-B587E7499C1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68485-AA0C-4B74-B51A-3B660A1903AE}" type="pres">
      <dgm:prSet presAssocID="{B41C0BD2-8D59-413A-B221-1A8DCB58589E}" presName="sp" presStyleCnt="0"/>
      <dgm:spPr/>
    </dgm:pt>
    <dgm:pt modelId="{D2777DDB-7038-4649-95D0-367C2E0FF7B3}" type="pres">
      <dgm:prSet presAssocID="{0C37279A-2420-40F0-9CC0-229932142A01}" presName="composite" presStyleCnt="0"/>
      <dgm:spPr/>
    </dgm:pt>
    <dgm:pt modelId="{4CEFEE05-706A-4CBA-8390-7690B161E19B}" type="pres">
      <dgm:prSet presAssocID="{0C37279A-2420-40F0-9CC0-229932142A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41BFF-26CD-4577-BFC3-F62178573232}" type="pres">
      <dgm:prSet presAssocID="{0C37279A-2420-40F0-9CC0-229932142A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F1667F-6EB9-46BE-8B1C-0CDCCE38BFFA}" type="presOf" srcId="{59890895-613C-48AB-A038-BFA98F222BE8}" destId="{A56C4A49-9D54-499C-8494-2C1100962C10}" srcOrd="0" destOrd="0" presId="urn:microsoft.com/office/officeart/2005/8/layout/chevron2"/>
    <dgm:cxn modelId="{355C8691-10BC-441F-B670-2B878213305C}" type="presOf" srcId="{03FA3DE4-5F19-4276-9710-6A4C6188B2D9}" destId="{2F141BFF-26CD-4577-BFC3-F62178573232}" srcOrd="0" destOrd="0" presId="urn:microsoft.com/office/officeart/2005/8/layout/chevron2"/>
    <dgm:cxn modelId="{02FA92D3-21E8-4BC2-8064-25ED851EA082}" type="presOf" srcId="{94C6AD7D-4913-40F2-B301-60717BCE5D35}" destId="{8066A239-8EC3-476D-8ED2-7A0E3F44A6CA}" srcOrd="0" destOrd="0" presId="urn:microsoft.com/office/officeart/2005/8/layout/chevron2"/>
    <dgm:cxn modelId="{773C9182-6B76-44AE-8AE7-66246FDC243B}" srcId="{E49B5736-92BE-4A8E-A98A-AD2358812E31}" destId="{94C6AD7D-4913-40F2-B301-60717BCE5D35}" srcOrd="0" destOrd="0" parTransId="{58C2B5FC-3316-4AB6-B006-272C000AD7D3}" sibTransId="{F7EBA65B-E1D9-4FB2-9AE8-6C482FF27288}"/>
    <dgm:cxn modelId="{6063B534-890A-4B3E-BE08-79768E12A079}" type="presOf" srcId="{44914A21-BDE8-4ABC-B86E-0C5A0520D55A}" destId="{4D131A87-0182-40D7-97C8-3AF03603E148}" srcOrd="0" destOrd="0" presId="urn:microsoft.com/office/officeart/2005/8/layout/chevron2"/>
    <dgm:cxn modelId="{B96F626C-571D-4618-AC1B-29E8F20AE788}" type="presOf" srcId="{0C37279A-2420-40F0-9CC0-229932142A01}" destId="{4CEFEE05-706A-4CBA-8390-7690B161E19B}" srcOrd="0" destOrd="0" presId="urn:microsoft.com/office/officeart/2005/8/layout/chevron2"/>
    <dgm:cxn modelId="{F637735D-3155-4426-A3C7-ED61F26BFC99}" srcId="{44914A21-BDE8-4ABC-B86E-0C5A0520D55A}" destId="{59890895-613C-48AB-A038-BFA98F222BE8}" srcOrd="0" destOrd="0" parTransId="{88714440-CB14-43B7-B8CE-5FD646170578}" sibTransId="{67353E25-1086-4E30-95A8-4FD89D3D388D}"/>
    <dgm:cxn modelId="{2FD9AC53-ADFF-47AC-A2C9-5C0681465E53}" srcId="{B981746C-A30E-4455-A6E9-B587E7499C13}" destId="{5D50D450-DF52-458F-9623-A44CC58FB958}" srcOrd="0" destOrd="0" parTransId="{539E26CB-5156-43F9-8377-99FE5E925D30}" sibTransId="{2756194A-BD87-4B1E-B4FF-E4F76B714236}"/>
    <dgm:cxn modelId="{DB3FC9E3-82B1-4579-BBF4-4B64A2A09D8E}" type="presOf" srcId="{B981746C-A30E-4455-A6E9-B587E7499C13}" destId="{97A759F6-5D3E-410D-9211-87700676B7FB}" srcOrd="0" destOrd="0" presId="urn:microsoft.com/office/officeart/2005/8/layout/chevron2"/>
    <dgm:cxn modelId="{CAC6EAF1-973C-4AD7-AD93-0DD2122315B0}" srcId="{44914A21-BDE8-4ABC-B86E-0C5A0520D55A}" destId="{0C37279A-2420-40F0-9CC0-229932142A01}" srcOrd="3" destOrd="0" parTransId="{E7A0268D-F45C-4CA2-8CAF-4F8611109EEC}" sibTransId="{DFCB4498-8356-4AB3-8C85-9D11C405483A}"/>
    <dgm:cxn modelId="{7B3CB9D8-F651-4178-9776-20CF937E1A39}" srcId="{44914A21-BDE8-4ABC-B86E-0C5A0520D55A}" destId="{B981746C-A30E-4455-A6E9-B587E7499C13}" srcOrd="2" destOrd="0" parTransId="{902EADCF-6105-4061-8E53-F7AF8519FBAC}" sibTransId="{B41C0BD2-8D59-413A-B221-1A8DCB58589E}"/>
    <dgm:cxn modelId="{446623F3-2B79-4169-BC94-AE81ABFE3BE3}" type="presOf" srcId="{5D50D450-DF52-458F-9623-A44CC58FB958}" destId="{3441BBD2-6CF3-4098-9624-651D146C9B21}" srcOrd="0" destOrd="0" presId="urn:microsoft.com/office/officeart/2005/8/layout/chevron2"/>
    <dgm:cxn modelId="{2F3F6A51-D144-42C5-86FC-2F143445273B}" srcId="{44914A21-BDE8-4ABC-B86E-0C5A0520D55A}" destId="{E49B5736-92BE-4A8E-A98A-AD2358812E31}" srcOrd="1" destOrd="0" parTransId="{F3B86CA2-6706-413A-B303-2456C4A0999C}" sibTransId="{2B8D45D1-67A1-484B-8FF9-D6BBAF1AFBE6}"/>
    <dgm:cxn modelId="{9C092CB2-02CC-442C-A81C-2135C2232B8A}" type="presOf" srcId="{E49B5736-92BE-4A8E-A98A-AD2358812E31}" destId="{4800E8F0-291F-4F27-8DE6-E284BFB1A8B2}" srcOrd="0" destOrd="0" presId="urn:microsoft.com/office/officeart/2005/8/layout/chevron2"/>
    <dgm:cxn modelId="{81E47B13-43A9-4E74-B305-E8E3437E0C40}" srcId="{59890895-613C-48AB-A038-BFA98F222BE8}" destId="{5EF67D4A-0C06-4C4E-8585-BE6408F0EF56}" srcOrd="0" destOrd="0" parTransId="{6C68A407-5E99-41BD-A335-AD27E2A6EF00}" sibTransId="{0F015B14-0CA9-49D7-B844-257E3BA5E459}"/>
    <dgm:cxn modelId="{A401F3AF-11C3-4457-A365-D1154B53FE53}" srcId="{0C37279A-2420-40F0-9CC0-229932142A01}" destId="{03FA3DE4-5F19-4276-9710-6A4C6188B2D9}" srcOrd="0" destOrd="0" parTransId="{49A091B7-FA4E-4E4C-AB72-479EF9A930AC}" sibTransId="{A4359111-3E1B-42F1-BE68-E6DC43BC5261}"/>
    <dgm:cxn modelId="{B1D7003E-FC2F-4F3E-9F3A-8D3F4AB353E1}" type="presOf" srcId="{5EF67D4A-0C06-4C4E-8585-BE6408F0EF56}" destId="{39D2E6E3-5442-4171-8B38-F09EFF29FA37}" srcOrd="0" destOrd="0" presId="urn:microsoft.com/office/officeart/2005/8/layout/chevron2"/>
    <dgm:cxn modelId="{5B018C2E-1E12-4736-8F5A-92F55BCF176D}" type="presParOf" srcId="{4D131A87-0182-40D7-97C8-3AF03603E148}" destId="{910D39EA-038A-438A-9D93-56EDB5942486}" srcOrd="0" destOrd="0" presId="urn:microsoft.com/office/officeart/2005/8/layout/chevron2"/>
    <dgm:cxn modelId="{11534DE4-5AE4-47FC-87BD-96886FA1AC75}" type="presParOf" srcId="{910D39EA-038A-438A-9D93-56EDB5942486}" destId="{A56C4A49-9D54-499C-8494-2C1100962C10}" srcOrd="0" destOrd="0" presId="urn:microsoft.com/office/officeart/2005/8/layout/chevron2"/>
    <dgm:cxn modelId="{8694B7A8-35DC-49A9-A733-6CC38DEE5162}" type="presParOf" srcId="{910D39EA-038A-438A-9D93-56EDB5942486}" destId="{39D2E6E3-5442-4171-8B38-F09EFF29FA37}" srcOrd="1" destOrd="0" presId="urn:microsoft.com/office/officeart/2005/8/layout/chevron2"/>
    <dgm:cxn modelId="{644A9132-8DE4-4B01-AD84-915DC997FD81}" type="presParOf" srcId="{4D131A87-0182-40D7-97C8-3AF03603E148}" destId="{D091597C-169B-412A-91F5-37A9BB7C550F}" srcOrd="1" destOrd="0" presId="urn:microsoft.com/office/officeart/2005/8/layout/chevron2"/>
    <dgm:cxn modelId="{7B2DBE68-19DF-4C2A-B6E4-EEED225400A6}" type="presParOf" srcId="{4D131A87-0182-40D7-97C8-3AF03603E148}" destId="{F500D784-114B-4809-AED8-9F3973D2781D}" srcOrd="2" destOrd="0" presId="urn:microsoft.com/office/officeart/2005/8/layout/chevron2"/>
    <dgm:cxn modelId="{20D273A2-50CE-4637-94D8-9EE1939CE5A6}" type="presParOf" srcId="{F500D784-114B-4809-AED8-9F3973D2781D}" destId="{4800E8F0-291F-4F27-8DE6-E284BFB1A8B2}" srcOrd="0" destOrd="0" presId="urn:microsoft.com/office/officeart/2005/8/layout/chevron2"/>
    <dgm:cxn modelId="{84C455CC-6A91-47F8-A515-4DF5A056DC8F}" type="presParOf" srcId="{F500D784-114B-4809-AED8-9F3973D2781D}" destId="{8066A239-8EC3-476D-8ED2-7A0E3F44A6CA}" srcOrd="1" destOrd="0" presId="urn:microsoft.com/office/officeart/2005/8/layout/chevron2"/>
    <dgm:cxn modelId="{83C5FF50-275E-486C-A1DB-B36BD99F5545}" type="presParOf" srcId="{4D131A87-0182-40D7-97C8-3AF03603E148}" destId="{DD5A33A4-73F1-412E-97CB-5D25B2F3A940}" srcOrd="3" destOrd="0" presId="urn:microsoft.com/office/officeart/2005/8/layout/chevron2"/>
    <dgm:cxn modelId="{E983B769-E395-46A9-BA95-30D52CE547C8}" type="presParOf" srcId="{4D131A87-0182-40D7-97C8-3AF03603E148}" destId="{9E9548D8-E438-422F-B04E-2E8DFB99B76B}" srcOrd="4" destOrd="0" presId="urn:microsoft.com/office/officeart/2005/8/layout/chevron2"/>
    <dgm:cxn modelId="{3D2199AD-65A8-45C0-8F38-14D063B5D899}" type="presParOf" srcId="{9E9548D8-E438-422F-B04E-2E8DFB99B76B}" destId="{97A759F6-5D3E-410D-9211-87700676B7FB}" srcOrd="0" destOrd="0" presId="urn:microsoft.com/office/officeart/2005/8/layout/chevron2"/>
    <dgm:cxn modelId="{C45DD175-E652-461E-9EB8-54196B4889CE}" type="presParOf" srcId="{9E9548D8-E438-422F-B04E-2E8DFB99B76B}" destId="{3441BBD2-6CF3-4098-9624-651D146C9B21}" srcOrd="1" destOrd="0" presId="urn:microsoft.com/office/officeart/2005/8/layout/chevron2"/>
    <dgm:cxn modelId="{9A1CC7F9-2886-4025-9538-56E7ECEA042D}" type="presParOf" srcId="{4D131A87-0182-40D7-97C8-3AF03603E148}" destId="{7E668485-AA0C-4B74-B51A-3B660A1903AE}" srcOrd="5" destOrd="0" presId="urn:microsoft.com/office/officeart/2005/8/layout/chevron2"/>
    <dgm:cxn modelId="{FAC5E00E-26FD-47AC-8C8C-D5263BCE3332}" type="presParOf" srcId="{4D131A87-0182-40D7-97C8-3AF03603E148}" destId="{D2777DDB-7038-4649-95D0-367C2E0FF7B3}" srcOrd="6" destOrd="0" presId="urn:microsoft.com/office/officeart/2005/8/layout/chevron2"/>
    <dgm:cxn modelId="{5B5381EE-F202-464E-A39C-A3618E67ADF6}" type="presParOf" srcId="{D2777DDB-7038-4649-95D0-367C2E0FF7B3}" destId="{4CEFEE05-706A-4CBA-8390-7690B161E19B}" srcOrd="0" destOrd="0" presId="urn:microsoft.com/office/officeart/2005/8/layout/chevron2"/>
    <dgm:cxn modelId="{14F80B4C-E90E-4564-94EE-FEE1573B1648}" type="presParOf" srcId="{D2777DDB-7038-4649-95D0-367C2E0FF7B3}" destId="{2F141BFF-26CD-4577-BFC3-F62178573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DB8518-2816-46E6-8CE8-0916B0DBF6B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664AA4-7D33-4597-8F8B-5BDE0D0A3231}">
      <dgm:prSet phldrT="[Texto]"/>
      <dgm:spPr/>
      <dgm:t>
        <a:bodyPr/>
        <a:lstStyle/>
        <a:p>
          <a:r>
            <a:rPr lang="es-ES" dirty="0" smtClean="0"/>
            <a:t>Papel del maestro</a:t>
          </a:r>
          <a:endParaRPr lang="es-ES" dirty="0"/>
        </a:p>
      </dgm:t>
    </dgm:pt>
    <dgm:pt modelId="{B79DF877-47AC-4B8F-B63C-8600CE36DD59}" type="parTrans" cxnId="{CE61F0A4-0BE2-48A9-A9C6-9D787F56B3D2}">
      <dgm:prSet/>
      <dgm:spPr/>
      <dgm:t>
        <a:bodyPr/>
        <a:lstStyle/>
        <a:p>
          <a:endParaRPr lang="es-ES"/>
        </a:p>
      </dgm:t>
    </dgm:pt>
    <dgm:pt modelId="{1F451795-58C8-4515-925E-EE5F7D9B6E53}" type="sibTrans" cxnId="{CE61F0A4-0BE2-48A9-A9C6-9D787F56B3D2}">
      <dgm:prSet/>
      <dgm:spPr/>
      <dgm:t>
        <a:bodyPr/>
        <a:lstStyle/>
        <a:p>
          <a:endParaRPr lang="es-ES"/>
        </a:p>
      </dgm:t>
    </dgm:pt>
    <dgm:pt modelId="{4AC4C8CF-2DF2-42B2-9EDE-2CE4CFEAD16E}">
      <dgm:prSet phldrT="[Texto]"/>
      <dgm:spPr/>
      <dgm:t>
        <a:bodyPr/>
        <a:lstStyle/>
        <a:p>
          <a:r>
            <a:rPr lang="es-ES" dirty="0" smtClean="0"/>
            <a:t>Orientar y ayudar al estudiante en las fases</a:t>
          </a:r>
          <a:endParaRPr lang="es-ES" dirty="0"/>
        </a:p>
      </dgm:t>
    </dgm:pt>
    <dgm:pt modelId="{322174E6-6052-40E1-971C-D53DC7DBEDCB}" type="parTrans" cxnId="{C5025864-4DFE-4FBA-ABF9-56E9CA855379}">
      <dgm:prSet/>
      <dgm:spPr/>
      <dgm:t>
        <a:bodyPr/>
        <a:lstStyle/>
        <a:p>
          <a:endParaRPr lang="es-ES"/>
        </a:p>
      </dgm:t>
    </dgm:pt>
    <dgm:pt modelId="{9267656F-5496-4A3E-B285-53BB83B36B07}" type="sibTrans" cxnId="{C5025864-4DFE-4FBA-ABF9-56E9CA855379}">
      <dgm:prSet/>
      <dgm:spPr/>
      <dgm:t>
        <a:bodyPr/>
        <a:lstStyle/>
        <a:p>
          <a:endParaRPr lang="es-ES"/>
        </a:p>
      </dgm:t>
    </dgm:pt>
    <dgm:pt modelId="{E50C91AD-A140-4DE8-9603-A46C78238CB7}">
      <dgm:prSet phldrT="[Texto]"/>
      <dgm:spPr/>
      <dgm:t>
        <a:bodyPr/>
        <a:lstStyle/>
        <a:p>
          <a:r>
            <a:rPr lang="es-ES" dirty="0" smtClean="0"/>
            <a:t>Evitar elección de proyectos imposibles</a:t>
          </a:r>
          <a:endParaRPr lang="es-ES" dirty="0"/>
        </a:p>
      </dgm:t>
    </dgm:pt>
    <dgm:pt modelId="{4833C0F4-A9E4-45A8-BF97-7008FF2B3B7E}" type="parTrans" cxnId="{97674519-730B-4216-B159-6B0D40316DF7}">
      <dgm:prSet/>
      <dgm:spPr/>
      <dgm:t>
        <a:bodyPr/>
        <a:lstStyle/>
        <a:p>
          <a:endParaRPr lang="es-ES"/>
        </a:p>
      </dgm:t>
    </dgm:pt>
    <dgm:pt modelId="{0F71B67F-B0A7-4AEF-958D-F3AC776A6A83}" type="sibTrans" cxnId="{97674519-730B-4216-B159-6B0D40316DF7}">
      <dgm:prSet/>
      <dgm:spPr/>
      <dgm:t>
        <a:bodyPr/>
        <a:lstStyle/>
        <a:p>
          <a:endParaRPr lang="es-ES"/>
        </a:p>
      </dgm:t>
    </dgm:pt>
    <dgm:pt modelId="{1D1C8840-341B-403C-8521-A2A2B60441E6}">
      <dgm:prSet phldrT="[Texto]"/>
      <dgm:spPr/>
      <dgm:t>
        <a:bodyPr/>
        <a:lstStyle/>
        <a:p>
          <a:r>
            <a:rPr lang="es-ES" dirty="0" smtClean="0"/>
            <a:t>Estimular  al grupo</a:t>
          </a:r>
          <a:endParaRPr lang="es-ES" dirty="0"/>
        </a:p>
      </dgm:t>
    </dgm:pt>
    <dgm:pt modelId="{A81603FD-E50E-4089-85A3-4D0D9179A486}" type="parTrans" cxnId="{8C636BF5-5691-436F-B12D-EF2F47CE7814}">
      <dgm:prSet/>
      <dgm:spPr/>
      <dgm:t>
        <a:bodyPr/>
        <a:lstStyle/>
        <a:p>
          <a:endParaRPr lang="es-ES"/>
        </a:p>
      </dgm:t>
    </dgm:pt>
    <dgm:pt modelId="{4C9D4B39-44BB-4465-B77C-49B392CFE510}" type="sibTrans" cxnId="{8C636BF5-5691-436F-B12D-EF2F47CE7814}">
      <dgm:prSet/>
      <dgm:spPr/>
      <dgm:t>
        <a:bodyPr/>
        <a:lstStyle/>
        <a:p>
          <a:endParaRPr lang="es-ES"/>
        </a:p>
      </dgm:t>
    </dgm:pt>
    <dgm:pt modelId="{E8456987-1617-40B5-BC93-7B873A8A4F7F}">
      <dgm:prSet phldrT="[Texto]"/>
      <dgm:spPr/>
      <dgm:t>
        <a:bodyPr/>
        <a:lstStyle/>
        <a:p>
          <a:r>
            <a:rPr lang="es-ES" dirty="0" smtClean="0"/>
            <a:t>Evitar pérdida de tiempos</a:t>
          </a:r>
          <a:endParaRPr lang="es-ES" dirty="0"/>
        </a:p>
      </dgm:t>
    </dgm:pt>
    <dgm:pt modelId="{E2E41578-5A8D-4389-BC2F-A406A01DF3B0}" type="parTrans" cxnId="{6D7E6422-FEC1-4B4A-868E-24A82279E2B5}">
      <dgm:prSet/>
      <dgm:spPr/>
      <dgm:t>
        <a:bodyPr/>
        <a:lstStyle/>
        <a:p>
          <a:endParaRPr lang="es-ES"/>
        </a:p>
      </dgm:t>
    </dgm:pt>
    <dgm:pt modelId="{A546AA40-E524-45BE-A456-CFF40E5A39F9}" type="sibTrans" cxnId="{6D7E6422-FEC1-4B4A-868E-24A82279E2B5}">
      <dgm:prSet/>
      <dgm:spPr/>
      <dgm:t>
        <a:bodyPr/>
        <a:lstStyle/>
        <a:p>
          <a:endParaRPr lang="es-ES"/>
        </a:p>
      </dgm:t>
    </dgm:pt>
    <dgm:pt modelId="{E0CE2181-3BE4-4CE8-BD1B-57C505731441}" type="pres">
      <dgm:prSet presAssocID="{78DB8518-2816-46E6-8CE8-0916B0DBF6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9EE6A0-89C3-4D33-9771-FE6E4D010CB9}" type="pres">
      <dgm:prSet presAssocID="{A2664AA4-7D33-4597-8F8B-5BDE0D0A3231}" presName="vertOne" presStyleCnt="0"/>
      <dgm:spPr/>
    </dgm:pt>
    <dgm:pt modelId="{4289F967-E14E-49B8-AB50-D2DC53AC8012}" type="pres">
      <dgm:prSet presAssocID="{A2664AA4-7D33-4597-8F8B-5BDE0D0A323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CE0BAA-CE37-4EF6-8D41-1854A7133E89}" type="pres">
      <dgm:prSet presAssocID="{A2664AA4-7D33-4597-8F8B-5BDE0D0A3231}" presName="parTransOne" presStyleCnt="0"/>
      <dgm:spPr/>
    </dgm:pt>
    <dgm:pt modelId="{7619CC1B-8308-4505-BEA5-2D3ADDCC5B5E}" type="pres">
      <dgm:prSet presAssocID="{A2664AA4-7D33-4597-8F8B-5BDE0D0A3231}" presName="horzOne" presStyleCnt="0"/>
      <dgm:spPr/>
    </dgm:pt>
    <dgm:pt modelId="{AFC84A88-06E1-443A-B011-F79582E8CC75}" type="pres">
      <dgm:prSet presAssocID="{4AC4C8CF-2DF2-42B2-9EDE-2CE4CFEAD16E}" presName="vertTwo" presStyleCnt="0"/>
      <dgm:spPr/>
    </dgm:pt>
    <dgm:pt modelId="{CF0F859C-64EB-425C-BAB9-B42252608952}" type="pres">
      <dgm:prSet presAssocID="{4AC4C8CF-2DF2-42B2-9EDE-2CE4CFEAD16E}" presName="txTwo" presStyleLbl="node2" presStyleIdx="0" presStyleCnt="2" custScaleX="86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203E2-3BC6-44BE-BCF1-9312288894FC}" type="pres">
      <dgm:prSet presAssocID="{4AC4C8CF-2DF2-42B2-9EDE-2CE4CFEAD16E}" presName="parTransTwo" presStyleCnt="0"/>
      <dgm:spPr/>
    </dgm:pt>
    <dgm:pt modelId="{F1D9D116-2201-43B9-A11F-66F0871D910E}" type="pres">
      <dgm:prSet presAssocID="{4AC4C8CF-2DF2-42B2-9EDE-2CE4CFEAD16E}" presName="horzTwo" presStyleCnt="0"/>
      <dgm:spPr/>
    </dgm:pt>
    <dgm:pt modelId="{F9709063-C826-4EF5-800A-1A0C9B063B08}" type="pres">
      <dgm:prSet presAssocID="{E50C91AD-A140-4DE8-9603-A46C78238CB7}" presName="vertThree" presStyleCnt="0"/>
      <dgm:spPr/>
    </dgm:pt>
    <dgm:pt modelId="{6710E05D-B2D8-47B7-9FDF-0C77886F5F90}" type="pres">
      <dgm:prSet presAssocID="{E50C91AD-A140-4DE8-9603-A46C78238CB7}" presName="txThree" presStyleLbl="node3" presStyleIdx="0" presStyleCnt="2" custScaleX="396675" custLinFactNeighborX="54165" custLinFactNeighborY="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A8EB5D-34D5-4791-B2F9-4AC332765A06}" type="pres">
      <dgm:prSet presAssocID="{E50C91AD-A140-4DE8-9603-A46C78238CB7}" presName="horzThree" presStyleCnt="0"/>
      <dgm:spPr/>
    </dgm:pt>
    <dgm:pt modelId="{30B29199-AD34-4C6A-9B77-B0C528530D38}" type="pres">
      <dgm:prSet presAssocID="{0F71B67F-B0A7-4AEF-958D-F3AC776A6A83}" presName="sibSpaceThree" presStyleCnt="0"/>
      <dgm:spPr/>
    </dgm:pt>
    <dgm:pt modelId="{CC0FECA8-CC11-4EB1-8989-CBAE2BF89794}" type="pres">
      <dgm:prSet presAssocID="{1D1C8840-341B-403C-8521-A2A2B60441E6}" presName="vertThree" presStyleCnt="0"/>
      <dgm:spPr/>
    </dgm:pt>
    <dgm:pt modelId="{2833B538-29A0-42A2-BE84-7F0EA3ABD4A7}" type="pres">
      <dgm:prSet presAssocID="{1D1C8840-341B-403C-8521-A2A2B60441E6}" presName="txThree" presStyleLbl="node3" presStyleIdx="1" presStyleCnt="2" custScaleX="331509" custLinFactX="80283" custLinFactNeighborX="100000" custLinFactNeighborY="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72651-33B6-4D68-8AB4-E0E08D16B708}" type="pres">
      <dgm:prSet presAssocID="{1D1C8840-341B-403C-8521-A2A2B60441E6}" presName="horzThree" presStyleCnt="0"/>
      <dgm:spPr/>
    </dgm:pt>
    <dgm:pt modelId="{574E30F6-1097-4786-9EDB-5127D5C985BC}" type="pres">
      <dgm:prSet presAssocID="{9267656F-5496-4A3E-B285-53BB83B36B07}" presName="sibSpaceTwo" presStyleCnt="0"/>
      <dgm:spPr/>
    </dgm:pt>
    <dgm:pt modelId="{8F1178B7-F164-4B79-B1BB-84B105000CBC}" type="pres">
      <dgm:prSet presAssocID="{E8456987-1617-40B5-BC93-7B873A8A4F7F}" presName="vertTwo" presStyleCnt="0"/>
      <dgm:spPr/>
    </dgm:pt>
    <dgm:pt modelId="{2B54F6B4-07B1-4C1D-8A42-7BB051BF956A}" type="pres">
      <dgm:prSet presAssocID="{E8456987-1617-40B5-BC93-7B873A8A4F7F}" presName="txTwo" presStyleLbl="node2" presStyleIdx="1" presStyleCnt="2" custScaleX="24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D8C07-5B48-432C-9A23-4CAD87B04CA8}" type="pres">
      <dgm:prSet presAssocID="{E8456987-1617-40B5-BC93-7B873A8A4F7F}" presName="horzTwo" presStyleCnt="0"/>
      <dgm:spPr/>
    </dgm:pt>
  </dgm:ptLst>
  <dgm:cxnLst>
    <dgm:cxn modelId="{87E6A4B3-4386-4A8E-BBC4-F9137F23066B}" type="presOf" srcId="{78DB8518-2816-46E6-8CE8-0916B0DBF6B5}" destId="{E0CE2181-3BE4-4CE8-BD1B-57C505731441}" srcOrd="0" destOrd="0" presId="urn:microsoft.com/office/officeart/2005/8/layout/hierarchy4"/>
    <dgm:cxn modelId="{6D7E6422-FEC1-4B4A-868E-24A82279E2B5}" srcId="{A2664AA4-7D33-4597-8F8B-5BDE0D0A3231}" destId="{E8456987-1617-40B5-BC93-7B873A8A4F7F}" srcOrd="1" destOrd="0" parTransId="{E2E41578-5A8D-4389-BC2F-A406A01DF3B0}" sibTransId="{A546AA40-E524-45BE-A456-CFF40E5A39F9}"/>
    <dgm:cxn modelId="{8C636BF5-5691-436F-B12D-EF2F47CE7814}" srcId="{4AC4C8CF-2DF2-42B2-9EDE-2CE4CFEAD16E}" destId="{1D1C8840-341B-403C-8521-A2A2B60441E6}" srcOrd="1" destOrd="0" parTransId="{A81603FD-E50E-4089-85A3-4D0D9179A486}" sibTransId="{4C9D4B39-44BB-4465-B77C-49B392CFE510}"/>
    <dgm:cxn modelId="{061185CC-70EB-4F62-BF42-2744B0483842}" type="presOf" srcId="{1D1C8840-341B-403C-8521-A2A2B60441E6}" destId="{2833B538-29A0-42A2-BE84-7F0EA3ABD4A7}" srcOrd="0" destOrd="0" presId="urn:microsoft.com/office/officeart/2005/8/layout/hierarchy4"/>
    <dgm:cxn modelId="{05461B59-0F6E-4AD7-A44A-DA7A83434951}" type="presOf" srcId="{E50C91AD-A140-4DE8-9603-A46C78238CB7}" destId="{6710E05D-B2D8-47B7-9FDF-0C77886F5F90}" srcOrd="0" destOrd="0" presId="urn:microsoft.com/office/officeart/2005/8/layout/hierarchy4"/>
    <dgm:cxn modelId="{CE61F0A4-0BE2-48A9-A9C6-9D787F56B3D2}" srcId="{78DB8518-2816-46E6-8CE8-0916B0DBF6B5}" destId="{A2664AA4-7D33-4597-8F8B-5BDE0D0A3231}" srcOrd="0" destOrd="0" parTransId="{B79DF877-47AC-4B8F-B63C-8600CE36DD59}" sibTransId="{1F451795-58C8-4515-925E-EE5F7D9B6E53}"/>
    <dgm:cxn modelId="{145BE551-7301-4D5C-94BC-C47C5699DB23}" type="presOf" srcId="{E8456987-1617-40B5-BC93-7B873A8A4F7F}" destId="{2B54F6B4-07B1-4C1D-8A42-7BB051BF956A}" srcOrd="0" destOrd="0" presId="urn:microsoft.com/office/officeart/2005/8/layout/hierarchy4"/>
    <dgm:cxn modelId="{97674519-730B-4216-B159-6B0D40316DF7}" srcId="{4AC4C8CF-2DF2-42B2-9EDE-2CE4CFEAD16E}" destId="{E50C91AD-A140-4DE8-9603-A46C78238CB7}" srcOrd="0" destOrd="0" parTransId="{4833C0F4-A9E4-45A8-BF97-7008FF2B3B7E}" sibTransId="{0F71B67F-B0A7-4AEF-958D-F3AC776A6A83}"/>
    <dgm:cxn modelId="{C5025864-4DFE-4FBA-ABF9-56E9CA855379}" srcId="{A2664AA4-7D33-4597-8F8B-5BDE0D0A3231}" destId="{4AC4C8CF-2DF2-42B2-9EDE-2CE4CFEAD16E}" srcOrd="0" destOrd="0" parTransId="{322174E6-6052-40E1-971C-D53DC7DBEDCB}" sibTransId="{9267656F-5496-4A3E-B285-53BB83B36B07}"/>
    <dgm:cxn modelId="{6B6D782A-82C2-4096-B2A3-2D166E4448D5}" type="presOf" srcId="{A2664AA4-7D33-4597-8F8B-5BDE0D0A3231}" destId="{4289F967-E14E-49B8-AB50-D2DC53AC8012}" srcOrd="0" destOrd="0" presId="urn:microsoft.com/office/officeart/2005/8/layout/hierarchy4"/>
    <dgm:cxn modelId="{E0A5DC13-7EE3-4CD4-BB8B-D6A467183784}" type="presOf" srcId="{4AC4C8CF-2DF2-42B2-9EDE-2CE4CFEAD16E}" destId="{CF0F859C-64EB-425C-BAB9-B42252608952}" srcOrd="0" destOrd="0" presId="urn:microsoft.com/office/officeart/2005/8/layout/hierarchy4"/>
    <dgm:cxn modelId="{4F12D157-2736-4FA2-AE39-8F1DED30D94F}" type="presParOf" srcId="{E0CE2181-3BE4-4CE8-BD1B-57C505731441}" destId="{DC9EE6A0-89C3-4D33-9771-FE6E4D010CB9}" srcOrd="0" destOrd="0" presId="urn:microsoft.com/office/officeart/2005/8/layout/hierarchy4"/>
    <dgm:cxn modelId="{A3A5B560-9B6F-435F-85FB-A2B695160869}" type="presParOf" srcId="{DC9EE6A0-89C3-4D33-9771-FE6E4D010CB9}" destId="{4289F967-E14E-49B8-AB50-D2DC53AC8012}" srcOrd="0" destOrd="0" presId="urn:microsoft.com/office/officeart/2005/8/layout/hierarchy4"/>
    <dgm:cxn modelId="{2E803AA2-C05E-43FF-BE82-EC504660F3C5}" type="presParOf" srcId="{DC9EE6A0-89C3-4D33-9771-FE6E4D010CB9}" destId="{9BCE0BAA-CE37-4EF6-8D41-1854A7133E89}" srcOrd="1" destOrd="0" presId="urn:microsoft.com/office/officeart/2005/8/layout/hierarchy4"/>
    <dgm:cxn modelId="{60211CAC-A20E-4076-91EF-BF397D8D956A}" type="presParOf" srcId="{DC9EE6A0-89C3-4D33-9771-FE6E4D010CB9}" destId="{7619CC1B-8308-4505-BEA5-2D3ADDCC5B5E}" srcOrd="2" destOrd="0" presId="urn:microsoft.com/office/officeart/2005/8/layout/hierarchy4"/>
    <dgm:cxn modelId="{0A2769D9-4055-418D-BE49-B26442059713}" type="presParOf" srcId="{7619CC1B-8308-4505-BEA5-2D3ADDCC5B5E}" destId="{AFC84A88-06E1-443A-B011-F79582E8CC75}" srcOrd="0" destOrd="0" presId="urn:microsoft.com/office/officeart/2005/8/layout/hierarchy4"/>
    <dgm:cxn modelId="{99C4BCE2-8754-46C8-9391-D60B1B71FF61}" type="presParOf" srcId="{AFC84A88-06E1-443A-B011-F79582E8CC75}" destId="{CF0F859C-64EB-425C-BAB9-B42252608952}" srcOrd="0" destOrd="0" presId="urn:microsoft.com/office/officeart/2005/8/layout/hierarchy4"/>
    <dgm:cxn modelId="{8465838E-9348-4751-AFBB-853F88C85986}" type="presParOf" srcId="{AFC84A88-06E1-443A-B011-F79582E8CC75}" destId="{AB1203E2-3BC6-44BE-BCF1-9312288894FC}" srcOrd="1" destOrd="0" presId="urn:microsoft.com/office/officeart/2005/8/layout/hierarchy4"/>
    <dgm:cxn modelId="{E099CC37-9EC3-4A95-A882-B6E23B21A12E}" type="presParOf" srcId="{AFC84A88-06E1-443A-B011-F79582E8CC75}" destId="{F1D9D116-2201-43B9-A11F-66F0871D910E}" srcOrd="2" destOrd="0" presId="urn:microsoft.com/office/officeart/2005/8/layout/hierarchy4"/>
    <dgm:cxn modelId="{FAFAF1D8-063B-45DD-97CF-916475407AF1}" type="presParOf" srcId="{F1D9D116-2201-43B9-A11F-66F0871D910E}" destId="{F9709063-C826-4EF5-800A-1A0C9B063B08}" srcOrd="0" destOrd="0" presId="urn:microsoft.com/office/officeart/2005/8/layout/hierarchy4"/>
    <dgm:cxn modelId="{9412D9DD-3387-41D9-AA22-F6BE0A89B488}" type="presParOf" srcId="{F9709063-C826-4EF5-800A-1A0C9B063B08}" destId="{6710E05D-B2D8-47B7-9FDF-0C77886F5F90}" srcOrd="0" destOrd="0" presId="urn:microsoft.com/office/officeart/2005/8/layout/hierarchy4"/>
    <dgm:cxn modelId="{EAE04E98-45A7-403A-BAEC-B4FE1B090DE6}" type="presParOf" srcId="{F9709063-C826-4EF5-800A-1A0C9B063B08}" destId="{04A8EB5D-34D5-4791-B2F9-4AC332765A06}" srcOrd="1" destOrd="0" presId="urn:microsoft.com/office/officeart/2005/8/layout/hierarchy4"/>
    <dgm:cxn modelId="{2938076B-59DD-4834-B091-665C81409415}" type="presParOf" srcId="{F1D9D116-2201-43B9-A11F-66F0871D910E}" destId="{30B29199-AD34-4C6A-9B77-B0C528530D38}" srcOrd="1" destOrd="0" presId="urn:microsoft.com/office/officeart/2005/8/layout/hierarchy4"/>
    <dgm:cxn modelId="{E92C79EB-0CE6-41FB-A2CC-6035CE91FC97}" type="presParOf" srcId="{F1D9D116-2201-43B9-A11F-66F0871D910E}" destId="{CC0FECA8-CC11-4EB1-8989-CBAE2BF89794}" srcOrd="2" destOrd="0" presId="urn:microsoft.com/office/officeart/2005/8/layout/hierarchy4"/>
    <dgm:cxn modelId="{6D5FD7D1-1BF0-4E66-91AA-F89AFEA9A1AC}" type="presParOf" srcId="{CC0FECA8-CC11-4EB1-8989-CBAE2BF89794}" destId="{2833B538-29A0-42A2-BE84-7F0EA3ABD4A7}" srcOrd="0" destOrd="0" presId="urn:microsoft.com/office/officeart/2005/8/layout/hierarchy4"/>
    <dgm:cxn modelId="{21F2234E-2F55-42CC-9A9C-62B1F4A16643}" type="presParOf" srcId="{CC0FECA8-CC11-4EB1-8989-CBAE2BF89794}" destId="{18B72651-33B6-4D68-8AB4-E0E08D16B708}" srcOrd="1" destOrd="0" presId="urn:microsoft.com/office/officeart/2005/8/layout/hierarchy4"/>
    <dgm:cxn modelId="{E2A56332-B01D-49C7-BBA9-A4AFC9C62F0F}" type="presParOf" srcId="{7619CC1B-8308-4505-BEA5-2D3ADDCC5B5E}" destId="{574E30F6-1097-4786-9EDB-5127D5C985BC}" srcOrd="1" destOrd="0" presId="urn:microsoft.com/office/officeart/2005/8/layout/hierarchy4"/>
    <dgm:cxn modelId="{58706B42-6ED5-4920-8C23-3F00F73CD5AF}" type="presParOf" srcId="{7619CC1B-8308-4505-BEA5-2D3ADDCC5B5E}" destId="{8F1178B7-F164-4B79-B1BB-84B105000CBC}" srcOrd="2" destOrd="0" presId="urn:microsoft.com/office/officeart/2005/8/layout/hierarchy4"/>
    <dgm:cxn modelId="{E19FA83A-DBC0-4E70-90FE-046CA7F1D0C6}" type="presParOf" srcId="{8F1178B7-F164-4B79-B1BB-84B105000CBC}" destId="{2B54F6B4-07B1-4C1D-8A42-7BB051BF956A}" srcOrd="0" destOrd="0" presId="urn:microsoft.com/office/officeart/2005/8/layout/hierarchy4"/>
    <dgm:cxn modelId="{E8A16048-24BC-43D6-B8D1-D3DFDE139381}" type="presParOf" srcId="{8F1178B7-F164-4B79-B1BB-84B105000CBC}" destId="{DC6D8C07-5B48-432C-9A23-4CAD87B04CA8}" srcOrd="1" destOrd="0" presId="urn:microsoft.com/office/officeart/2005/8/layout/hierarchy4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986B-7E63-4660-ADB0-F92DA06DED8B}">
      <dsp:nvSpPr>
        <dsp:cNvPr id="0" name=""/>
        <dsp:cNvSpPr/>
      </dsp:nvSpPr>
      <dsp:spPr>
        <a:xfrm>
          <a:off x="3757639" y="142867"/>
          <a:ext cx="2256077" cy="11280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>
              <a:solidFill>
                <a:schemeClr val="accent1">
                  <a:lumMod val="50000"/>
                </a:schemeClr>
              </a:solidFill>
            </a:rPr>
            <a:t>Teoría de los intereses</a:t>
          </a:r>
          <a:endParaRPr lang="es-ES" sz="2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90678" y="175906"/>
        <a:ext cx="2189999" cy="1061960"/>
      </dsp:txXfrm>
    </dsp:sp>
    <dsp:sp modelId="{F5F80449-E534-4A83-866C-B159B3DF7C8E}">
      <dsp:nvSpPr>
        <dsp:cNvPr id="0" name=""/>
        <dsp:cNvSpPr/>
      </dsp:nvSpPr>
      <dsp:spPr>
        <a:xfrm rot="7881777">
          <a:off x="3485557" y="1537706"/>
          <a:ext cx="989597" cy="394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3604001" y="1616669"/>
        <a:ext cx="752709" cy="236887"/>
      </dsp:txXfrm>
    </dsp:sp>
    <dsp:sp modelId="{9D56AA97-A7FD-47D2-A40C-9980341CB7F8}">
      <dsp:nvSpPr>
        <dsp:cNvPr id="0" name=""/>
        <dsp:cNvSpPr/>
      </dsp:nvSpPr>
      <dsp:spPr>
        <a:xfrm>
          <a:off x="1388765" y="2199320"/>
          <a:ext cx="3660417" cy="801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b="1" kern="1200" baseline="0" dirty="0" smtClean="0">
              <a:solidFill>
                <a:srgbClr val="C00000"/>
              </a:solidFill>
            </a:rPr>
            <a:t>CENTROS DE INTERÉS</a:t>
          </a:r>
          <a:endParaRPr lang="es-ES" sz="2900" b="1" kern="1200" baseline="0" dirty="0">
            <a:solidFill>
              <a:srgbClr val="C00000"/>
            </a:solidFill>
          </a:endParaRPr>
        </a:p>
      </dsp:txBody>
      <dsp:txXfrm>
        <a:off x="1412228" y="2222783"/>
        <a:ext cx="3613491" cy="754150"/>
      </dsp:txXfrm>
    </dsp:sp>
    <dsp:sp modelId="{D2B031A4-F58B-4730-9245-CAC5B0459FEA}">
      <dsp:nvSpPr>
        <dsp:cNvPr id="0" name=""/>
        <dsp:cNvSpPr/>
      </dsp:nvSpPr>
      <dsp:spPr>
        <a:xfrm rot="13445836">
          <a:off x="1814737" y="1521229"/>
          <a:ext cx="989597" cy="394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1933181" y="1600192"/>
        <a:ext cx="752709" cy="236887"/>
      </dsp:txXfrm>
    </dsp:sp>
    <dsp:sp modelId="{F3DA3B8B-8BBE-4FE1-BAA1-AD13A91B6B8D}">
      <dsp:nvSpPr>
        <dsp:cNvPr id="0" name=""/>
        <dsp:cNvSpPr/>
      </dsp:nvSpPr>
      <dsp:spPr>
        <a:xfrm>
          <a:off x="35008" y="109914"/>
          <a:ext cx="2392750" cy="11280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569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2510" kern="1200" baseline="0" dirty="0" smtClean="0">
              <a:solidFill>
                <a:schemeClr val="tx2">
                  <a:lumMod val="50000"/>
                </a:schemeClr>
              </a:solidFill>
            </a:rPr>
            <a:t>Principio de globalización</a:t>
          </a:r>
        </a:p>
        <a:p>
          <a:pPr lvl="0" algn="ctr" defTabSz="111569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2000" kern="1200" dirty="0" smtClean="0">
              <a:solidFill>
                <a:schemeClr val="tx2">
                  <a:lumMod val="50000"/>
                </a:schemeClr>
              </a:solidFill>
            </a:rPr>
            <a:t>(</a:t>
          </a:r>
          <a:r>
            <a:rPr lang="es-ES_tradnl" sz="2000" kern="1200" dirty="0" err="1" smtClean="0">
              <a:solidFill>
                <a:schemeClr val="tx2">
                  <a:lumMod val="50000"/>
                </a:schemeClr>
              </a:solidFill>
            </a:rPr>
            <a:t>Gestalt</a:t>
          </a:r>
          <a:r>
            <a:rPr lang="es-ES_tradnl" sz="2000" kern="1200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8047" y="142953"/>
        <a:ext cx="2326672" cy="1061960"/>
      </dsp:txXfrm>
    </dsp:sp>
    <dsp:sp modelId="{879E91F2-0635-4B08-A37B-3F26C1A160C7}">
      <dsp:nvSpPr>
        <dsp:cNvPr id="0" name=""/>
        <dsp:cNvSpPr/>
      </dsp:nvSpPr>
      <dsp:spPr>
        <a:xfrm rot="31000">
          <a:off x="2597900" y="493311"/>
          <a:ext cx="989597" cy="3948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716344" y="572274"/>
        <a:ext cx="752709" cy="236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70F38-6E3E-4AC5-9B3A-23C502C709FA}">
      <dsp:nvSpPr>
        <dsp:cNvPr id="0" name=""/>
        <dsp:cNvSpPr/>
      </dsp:nvSpPr>
      <dsp:spPr>
        <a:xfrm rot="5400000">
          <a:off x="4969932" y="-1848355"/>
          <a:ext cx="125239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Democracia de participación activa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Niños inmigrantes errantes por la ciudad</a:t>
          </a:r>
          <a:endParaRPr lang="es-ES" sz="2000" kern="1200" dirty="0"/>
        </a:p>
      </dsp:txBody>
      <dsp:txXfrm rot="-5400000">
        <a:off x="2962656" y="220058"/>
        <a:ext cx="5205807" cy="1130117"/>
      </dsp:txXfrm>
    </dsp:sp>
    <dsp:sp modelId="{A67B06C5-F0F4-42E3-BE42-77CCBD9CFD72}">
      <dsp:nvSpPr>
        <dsp:cNvPr id="0" name=""/>
        <dsp:cNvSpPr/>
      </dsp:nvSpPr>
      <dsp:spPr>
        <a:xfrm>
          <a:off x="0" y="2371"/>
          <a:ext cx="2962656" cy="1565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err="1" smtClean="0"/>
            <a:t>Laboratory</a:t>
          </a:r>
          <a:r>
            <a:rPr lang="es-ES_tradnl" sz="3000" kern="1200" dirty="0" smtClean="0"/>
            <a:t> </a:t>
          </a:r>
          <a:r>
            <a:rPr lang="es-ES_tradnl" sz="3000" kern="1200" dirty="0" err="1" smtClean="0"/>
            <a:t>School</a:t>
          </a:r>
          <a:r>
            <a:rPr lang="es-ES_tradnl" sz="3000" kern="1200" dirty="0" smtClean="0"/>
            <a:t> (Univ. Chicago)</a:t>
          </a:r>
          <a:endParaRPr lang="es-ES" sz="3000" kern="1200" dirty="0"/>
        </a:p>
      </dsp:txBody>
      <dsp:txXfrm>
        <a:off x="76421" y="78792"/>
        <a:ext cx="2809814" cy="1412647"/>
      </dsp:txXfrm>
    </dsp:sp>
    <dsp:sp modelId="{CF618326-6F34-4097-AC32-818422610819}">
      <dsp:nvSpPr>
        <dsp:cNvPr id="0" name=""/>
        <dsp:cNvSpPr/>
      </dsp:nvSpPr>
      <dsp:spPr>
        <a:xfrm rot="5400000">
          <a:off x="4969932" y="-204592"/>
          <a:ext cx="125239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Educación como medio de reforma social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Ciencias y artes enlazadas</a:t>
          </a:r>
          <a:endParaRPr lang="es-ES" sz="2000" kern="1200" dirty="0"/>
        </a:p>
      </dsp:txBody>
      <dsp:txXfrm rot="-5400000">
        <a:off x="2962656" y="1863821"/>
        <a:ext cx="5205807" cy="1130117"/>
      </dsp:txXfrm>
    </dsp:sp>
    <dsp:sp modelId="{1DF2EEE1-6C4F-40F6-AA05-2D05B9ED38E0}">
      <dsp:nvSpPr>
        <dsp:cNvPr id="0" name=""/>
        <dsp:cNvSpPr/>
      </dsp:nvSpPr>
      <dsp:spPr>
        <a:xfrm>
          <a:off x="0" y="1646135"/>
          <a:ext cx="2962656" cy="1565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Sociedad del saber</a:t>
          </a:r>
          <a:endParaRPr lang="es-ES" sz="3000" kern="1200" dirty="0"/>
        </a:p>
      </dsp:txBody>
      <dsp:txXfrm>
        <a:off x="76421" y="1722556"/>
        <a:ext cx="2809814" cy="1412647"/>
      </dsp:txXfrm>
    </dsp:sp>
    <dsp:sp modelId="{4028DD0C-F5BC-4E6B-94BD-87039091D66E}">
      <dsp:nvSpPr>
        <dsp:cNvPr id="0" name=""/>
        <dsp:cNvSpPr/>
      </dsp:nvSpPr>
      <dsp:spPr>
        <a:xfrm rot="5400000">
          <a:off x="4969932" y="1439171"/>
          <a:ext cx="125239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Énfasis en la práctica, la experiencia.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Contacto del ser humano con su ambiente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Preocupación por la cooperación y la equidad</a:t>
          </a:r>
          <a:endParaRPr lang="es-ES" sz="2000" kern="1200" dirty="0"/>
        </a:p>
      </dsp:txBody>
      <dsp:txXfrm rot="-5400000">
        <a:off x="2962656" y="3507585"/>
        <a:ext cx="5205807" cy="1130117"/>
      </dsp:txXfrm>
    </dsp:sp>
    <dsp:sp modelId="{E118B624-AB7B-4518-BCE8-2AF34B231A7A}">
      <dsp:nvSpPr>
        <dsp:cNvPr id="0" name=""/>
        <dsp:cNvSpPr/>
      </dsp:nvSpPr>
      <dsp:spPr>
        <a:xfrm>
          <a:off x="0" y="3289898"/>
          <a:ext cx="2962656" cy="1565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Pragmatismo</a:t>
          </a:r>
          <a:endParaRPr lang="es-ES" sz="3000" kern="1200" dirty="0"/>
        </a:p>
      </dsp:txBody>
      <dsp:txXfrm>
        <a:off x="76421" y="3366319"/>
        <a:ext cx="2809814" cy="14126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73341-EBF7-4F17-8AE7-D97BEE06EC41}">
      <dsp:nvSpPr>
        <dsp:cNvPr id="0" name=""/>
        <dsp:cNvSpPr/>
      </dsp:nvSpPr>
      <dsp:spPr>
        <a:xfrm>
          <a:off x="1234098" y="0"/>
          <a:ext cx="6072230" cy="607223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ED7CA-0863-4D0B-8BF3-E15648BB919F}">
      <dsp:nvSpPr>
        <dsp:cNvPr id="0" name=""/>
        <dsp:cNvSpPr/>
      </dsp:nvSpPr>
      <dsp:spPr>
        <a:xfrm>
          <a:off x="183944" y="500062"/>
          <a:ext cx="3764797" cy="2368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En la vida diaria aprendemos a partir de las actividades en que estamos involucrados</a:t>
          </a:r>
          <a:endParaRPr lang="es-ES" sz="2800" kern="1200" dirty="0"/>
        </a:p>
      </dsp:txBody>
      <dsp:txXfrm>
        <a:off x="299548" y="615666"/>
        <a:ext cx="3533589" cy="2136961"/>
      </dsp:txXfrm>
    </dsp:sp>
    <dsp:sp modelId="{2BA97FFA-D336-461B-8270-FFD527C7CC5E}">
      <dsp:nvSpPr>
        <dsp:cNvPr id="0" name=""/>
        <dsp:cNvSpPr/>
      </dsp:nvSpPr>
      <dsp:spPr>
        <a:xfrm>
          <a:off x="4643463" y="571509"/>
          <a:ext cx="3971941" cy="2368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Haciendo cosas con sentido, no a partir de la memorización o el estudio.</a:t>
          </a:r>
          <a:endParaRPr lang="es-ES" sz="2800" kern="1200" dirty="0"/>
        </a:p>
      </dsp:txBody>
      <dsp:txXfrm>
        <a:off x="4759067" y="687113"/>
        <a:ext cx="3740733" cy="2136961"/>
      </dsp:txXfrm>
    </dsp:sp>
    <dsp:sp modelId="{24E24EFB-B5E4-4C8B-9CBD-A71879DD306C}">
      <dsp:nvSpPr>
        <dsp:cNvPr id="0" name=""/>
        <dsp:cNvSpPr/>
      </dsp:nvSpPr>
      <dsp:spPr>
        <a:xfrm>
          <a:off x="214316" y="3286150"/>
          <a:ext cx="3725509" cy="2368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La escuela y la enseñanza no son una preparación para la vida…</a:t>
          </a:r>
          <a:endParaRPr lang="es-ES" sz="2700" kern="1200" dirty="0"/>
        </a:p>
      </dsp:txBody>
      <dsp:txXfrm>
        <a:off x="329920" y="3401754"/>
        <a:ext cx="3494301" cy="2136961"/>
      </dsp:txXfrm>
    </dsp:sp>
    <dsp:sp modelId="{FA6CC151-9465-4687-9E5C-EEB73EE3D8B2}">
      <dsp:nvSpPr>
        <dsp:cNvPr id="0" name=""/>
        <dsp:cNvSpPr/>
      </dsp:nvSpPr>
      <dsp:spPr>
        <a:xfrm>
          <a:off x="4714899" y="3286150"/>
          <a:ext cx="3775501" cy="2368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Son una parte viva y actual de la vida misma.</a:t>
          </a:r>
          <a:endParaRPr lang="es-ES" sz="2700" kern="1200" dirty="0"/>
        </a:p>
      </dsp:txBody>
      <dsp:txXfrm>
        <a:off x="4830503" y="3401754"/>
        <a:ext cx="3544293" cy="21369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85CD-1C8F-47A4-A1CF-831E04AD15F8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16EF-7B2C-4887-8F6C-DD0E1FCDE9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769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16EF-7B2C-4887-8F6C-DD0E1FCDE91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98548-EF02-492F-A707-96728B747E0B}" type="slidenum">
              <a:rPr lang="es-ES"/>
              <a:pPr/>
              <a:t>22</a:t>
            </a:fld>
            <a:endParaRPr 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C00A7-6A38-4DD4-ABEE-7FF4309EBA5D}" type="slidenum">
              <a:rPr lang="es-ES"/>
              <a:pPr/>
              <a:t>24</a:t>
            </a:fld>
            <a:endParaRPr 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AD017-9631-4E7A-A9BF-DE8046B5BB70}" type="slidenum">
              <a:rPr lang="es-ES"/>
              <a:pPr/>
              <a:t>25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16EF-7B2C-4887-8F6C-DD0E1FCDE916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423B-D99F-49A8-81DC-96FDDEBC060D}" type="datetimeFigureOut">
              <a:rPr lang="es-ES" smtClean="0"/>
              <a:pPr/>
              <a:t>06/11/2012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54D9-F84D-4CC6-AD5D-23E6606431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unavarra.es/images/banbib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://www.boe.es/boe/dias/2006/05/04/pdfs/A17158-172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://www.educacion.navarra.es/portal/Guia+del+Profesorado/Curriculos/Infantil+y+Prima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juliobenicarlo/presentaci-fem-rdio-826837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scuelacooperativa.wikispaces.com/Competencias+b%C3%A1sicas,+proyectos+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Colors" Target="../diagrams/colors18.xml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12" Type="http://schemas.openxmlformats.org/officeDocument/2006/relationships/diagramQuickStyle" Target="../diagrams/quickStyle18.xml"/><Relationship Id="rId17" Type="http://schemas.microsoft.com/office/2007/relationships/diagramDrawing" Target="../diagrams/drawing16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diagramLayout" Target="../diagrams/layout18.xml"/><Relationship Id="rId5" Type="http://schemas.openxmlformats.org/officeDocument/2006/relationships/diagramColors" Target="../diagrams/colors16.xml"/><Relationship Id="rId10" Type="http://schemas.openxmlformats.org/officeDocument/2006/relationships/diagramData" Target="../diagrams/data18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eka.org/MatrizValoracion.php3" TargetMode="External"/><Relationship Id="rId2" Type="http://schemas.openxmlformats.org/officeDocument/2006/relationships/hyperlink" Target="http://cprcalat.educa.aragon.es/wq/muebles/html/m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bistar.4teachers.org/index.php?screen=ShowRubric&amp;rubric_id=1669177&amp;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eka.org/proyectos.php/2/7141" TargetMode="External"/><Relationship Id="rId2" Type="http://schemas.openxmlformats.org/officeDocument/2006/relationships/hyperlink" Target="http://www.eduteka.org/proyectos.php/2/6828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PREMIOS%20ALVARA%20PRESENTACION%20DONOSTI/prezi.exe" TargetMode="External"/><Relationship Id="rId2" Type="http://schemas.openxmlformats.org/officeDocument/2006/relationships/hyperlink" Target="https://sites.google.com/site/2oesecundaria/videos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ntros.educacion.navarra.es/cpfalces/web/" TargetMode="External"/><Relationship Id="rId5" Type="http://schemas.openxmlformats.org/officeDocument/2006/relationships/hyperlink" Target="http://centros.educacion.navarra.es/cpfalces/web/index.php/procentr/el-circo-de-efisica-2011" TargetMode="External"/><Relationship Id="rId4" Type="http://schemas.openxmlformats.org/officeDocument/2006/relationships/hyperlink" Target="https://sites.google.com/site/proyectosdiadellibro2011/home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/>
          <a:lstStyle/>
          <a:p>
            <a:r>
              <a:rPr lang="es-ES" b="1" dirty="0" smtClean="0"/>
              <a:t>Proyectos didácticos en el aula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257176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Metodología de trabajo por proyectos.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Pamplona, 5 de noviembre de 2012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Francisco Soto Alfaro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http://www.unavarra.es/images/banbib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215206" y="5500702"/>
            <a:ext cx="10477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7158" y="5429264"/>
            <a:ext cx="30003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CAP Pamplona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57158" y="5929330"/>
            <a:ext cx="8501122" cy="785818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¿Cuántas horas de estudio, libros de texto o ejercicios has dedicado para aprender a hablar tu lengua materna?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73341-EBF7-4F17-8AE7-D97BEE06E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073341-EBF7-4F17-8AE7-D97BEE06E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ED7CA-0863-4D0B-8BF3-E15648BB9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A5ED7CA-0863-4D0B-8BF3-E15648BB9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97FFA-D336-461B-8270-FFD527C7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BA97FFA-D336-461B-8270-FFD527C7C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24EFB-B5E4-4C8B-9CBD-A71879DD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4E24EFB-B5E4-4C8B-9CBD-A71879DD3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CC151-9465-4687-9E5C-EEB73EE3D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A6CC151-9465-4687-9E5C-EEB73EE3D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izquierda"/>
          <p:cNvSpPr/>
          <p:nvPr/>
        </p:nvSpPr>
        <p:spPr>
          <a:xfrm rot="10800000">
            <a:off x="2143108" y="2428868"/>
            <a:ext cx="1687828" cy="40506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214290"/>
          <a:ext cx="82296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642910" y="3571876"/>
          <a:ext cx="800105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142976" y="2000240"/>
            <a:ext cx="2025991" cy="1071570"/>
            <a:chOff x="3000397" y="142884"/>
            <a:chExt cx="2025991" cy="633819"/>
          </a:xfrm>
        </p:grpSpPr>
        <p:sp>
          <p:nvSpPr>
            <p:cNvPr id="7" name="6 Rectángulo redondeado"/>
            <p:cNvSpPr/>
            <p:nvPr/>
          </p:nvSpPr>
          <p:spPr>
            <a:xfrm>
              <a:off x="3000397" y="142884"/>
              <a:ext cx="2025991" cy="6338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018961" y="161448"/>
              <a:ext cx="1988863" cy="596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_tradnl" sz="2400" kern="1200" dirty="0" smtClean="0"/>
                <a:t>Historia, Matemáticas, Ciencias…</a:t>
              </a:r>
              <a:endParaRPr lang="es-ES" sz="2400" kern="1200" dirty="0"/>
            </a:p>
          </p:txBody>
        </p:sp>
      </p:grpSp>
      <p:sp>
        <p:nvSpPr>
          <p:cNvPr id="10" name="9 Más"/>
          <p:cNvSpPr/>
          <p:nvPr/>
        </p:nvSpPr>
        <p:spPr>
          <a:xfrm>
            <a:off x="714348" y="285728"/>
            <a:ext cx="714380" cy="7143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Menos"/>
          <p:cNvSpPr/>
          <p:nvPr/>
        </p:nvSpPr>
        <p:spPr>
          <a:xfrm>
            <a:off x="142844" y="2071678"/>
            <a:ext cx="714380" cy="57150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0535DF-FB39-44C8-AFEA-5D3D984D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70535DF-FB39-44C8-AFEA-5D3D984DE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D4F749-337B-4B79-B0FE-2DB02BE38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4D4F749-337B-4B79-B0FE-2DB02BE38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2615B3-2304-487A-AB17-D110B296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0D2615B3-2304-487A-AB17-D110B296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A04467-0291-4C3B-94D3-6A79807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C3A04467-0291-4C3B-94D3-6A7980751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AF1A46-1B06-4734-98DC-399DF957F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3AF1A46-1B06-4734-98DC-399DF957F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D6C199-B992-4052-A226-F7DE313CD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3D6C199-B992-4052-A226-F7DE313CD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98D38-A73B-4F69-9855-C6CC0366D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60798D38-A73B-4F69-9855-C6CC0366D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Sub>
          <a:bldDgm bld="one"/>
        </p:bldSub>
      </p:bldGraphic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" sz="7200" dirty="0" smtClean="0"/>
              <a:t>Currículo</a:t>
            </a:r>
            <a:endParaRPr lang="es-ES" sz="7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686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45EDAD-FA19-49E8-80DD-07DCFAB6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F45EDAD-FA19-49E8-80DD-07DCFAB64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D2078-46BF-49CC-B10A-954B1B37F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98D2078-46BF-49CC-B10A-954B1B37F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86F0-7B14-4C60-BEDC-13314969C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C7A86F0-7B14-4C60-BEDC-13314969C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8FD2B-1E8B-455C-A751-BE52FCAA3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6D8FD2B-1E8B-455C-A751-BE52FCAA3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E14F2-D29D-43B8-B82B-FA8AFB54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56E14F2-D29D-43B8-B82B-FA8AFB54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2523D-9CF6-4190-A1A7-E77F7769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0D2523D-9CF6-4190-A1A7-E77F77693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0C7CA-8BB1-452A-A613-F438C37E2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200C7CA-8BB1-452A-A613-F438C37E2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644FA-AB99-4701-AEFB-27A70C3A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BE644FA-AB99-4701-AEFB-27A70C3A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7F7AB-AC5E-4AF2-AB76-58EFF672E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B6E7F7AB-AC5E-4AF2-AB76-58EFF672E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Un alumno haciendo una cometa…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00034" y="6000768"/>
            <a:ext cx="8229600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 dos cometas vuelan, pero…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7510A-F4EE-413B-B9D6-FB4300385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17510A-F4EE-413B-B9D6-FB4300385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E3841-1FBC-4272-B342-1D99BA46A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66E3841-1FBC-4272-B342-1D99BA46A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1CEA8-A69D-4AD5-904B-06DACCC39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1B1CEA8-A69D-4AD5-904B-06DACCC39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CE93A-D013-4ED1-A1A3-D1F1F023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5ECE93A-D013-4ED1-A1A3-D1F1F0235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E4263-6F9C-48DD-86F3-02AEDA703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8AE4263-6F9C-48DD-86F3-02AEDA703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06CBE-A4A8-4DC3-8DEE-C89AF5D3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AB06CBE-A4A8-4DC3-8DEE-C89AF5D3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DE469-3CB4-49F9-8F5D-99597768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03DE469-3CB4-49F9-8F5D-99597768F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90A67-0869-48FF-823F-B1F13D291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2290A67-0869-48FF-823F-B1F13D291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F5383-D163-42D4-A113-8C533A43F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94F5383-D163-42D4-A113-8C533A43F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477BD-1308-4BB8-8457-463719388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8E477BD-1308-4BB8-8457-463719388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4500594" cy="6540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dirty="0" smtClean="0"/>
              <a:t>Fases de un proyecto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4357718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643042" y="3929066"/>
          <a:ext cx="7500958" cy="29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000760" y="1571612"/>
            <a:ext cx="292895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 smtClean="0"/>
              <a:t>Kilpatrick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6C4A49-9D54-499C-8494-2C1100962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56C4A49-9D54-499C-8494-2C1100962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D2E6E3-5442-4171-8B38-F09EFF29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9D2E6E3-5442-4171-8B38-F09EFF29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0E8F0-291F-4F27-8DE6-E284BFB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800E8F0-291F-4F27-8DE6-E284BFB1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66A239-8EC3-476D-8ED2-7A0E3F44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8066A239-8EC3-476D-8ED2-7A0E3F44A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A759F6-5D3E-410D-9211-87700676B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7A759F6-5D3E-410D-9211-87700676B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41BBD2-6CF3-4098-9624-651D146C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441BBD2-6CF3-4098-9624-651D146C9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EFEE05-706A-4CBA-8390-7690B161E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4CEFEE05-706A-4CBA-8390-7690B161E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141BFF-26CD-4577-BFC3-F6217857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2F141BFF-26CD-4577-BFC3-F62178573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89F967-E14E-49B8-AB50-D2DC53AC8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4289F967-E14E-49B8-AB50-D2DC53AC8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0F859C-64EB-425C-BAB9-B4225260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F0F859C-64EB-425C-BAB9-B42252608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54F6B4-07B1-4C1D-8A42-7BB051BF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B54F6B4-07B1-4C1D-8A42-7BB051BF9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10E05D-B2D8-47B7-9FDF-0C77886F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6710E05D-B2D8-47B7-9FDF-0C77886F5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33B538-29A0-42A2-BE84-7F0EA3ABD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833B538-29A0-42A2-BE84-7F0EA3ABD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9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6">
                    <a:lumMod val="50000"/>
                  </a:schemeClr>
                </a:solidFill>
              </a:rPr>
              <a:t>Pero ya no es sólo cuestión de nuestras opciones, gustos o preferencias.</a:t>
            </a:r>
          </a:p>
          <a:p>
            <a:r>
              <a:rPr lang="es-ES" sz="5400" dirty="0" smtClean="0">
                <a:solidFill>
                  <a:schemeClr val="accent6">
                    <a:lumMod val="50000"/>
                  </a:schemeClr>
                </a:solidFill>
              </a:rPr>
              <a:t>Es que la normativa está en esta línea:</a:t>
            </a:r>
            <a:endParaRPr lang="es-E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s-ES" dirty="0" smtClean="0"/>
              <a:t>2. La normativa prescriptiva.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LOE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8687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DECRETO FORAL </a:t>
            </a:r>
            <a:r>
              <a:rPr lang="es-ES" dirty="0" smtClean="0">
                <a:hlinkClick r:id="rId2"/>
              </a:rPr>
              <a:t>24/2007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Currículo de EP en Navarra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8687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DECRETO FORAL 24/2007</a:t>
            </a:r>
            <a:br>
              <a:rPr lang="es-ES" dirty="0" smtClean="0"/>
            </a:br>
            <a:r>
              <a:rPr lang="es-ES" dirty="0" smtClean="0"/>
              <a:t>Currículo de EP en Navarra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8687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Metodologías activas en el tiempo.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 normativa prescriptiva.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 papel de los libros de texto.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Las metodologías activas.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¿Por qué cambiar la metodología de mi aula?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 aprendizaje por proyectos: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Metodología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Tipos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Evaluación</a:t>
            </a:r>
          </a:p>
          <a:p>
            <a:pPr marL="914400" lvl="1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4" descr="coimpetencias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-315913"/>
            <a:ext cx="6954838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an 27-10-2009 20h59m22s"/>
          <p:cNvPicPr>
            <a:picLocks noChangeAspect="1" noChangeArrowheads="1"/>
          </p:cNvPicPr>
          <p:nvPr/>
        </p:nvPicPr>
        <p:blipFill>
          <a:blip r:embed="rId3" cstate="print"/>
          <a:srcRect r="2232"/>
          <a:stretch>
            <a:fillRect/>
          </a:stretch>
        </p:blipFill>
        <p:spPr bwMode="auto">
          <a:xfrm>
            <a:off x="214282" y="3857628"/>
            <a:ext cx="210437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357554" y="4214818"/>
            <a:ext cx="121444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Escribir texto instructivo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786314" y="4143380"/>
            <a:ext cx="121444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Escribir y comprender  formularios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86512" y="4214818"/>
            <a:ext cx="121444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Hablar y escribir para convencer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643834" y="4214818"/>
            <a:ext cx="121444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Disfrutar textos </a:t>
            </a:r>
            <a:r>
              <a:rPr lang="es-ES" sz="1600" dirty="0" err="1" smtClean="0"/>
              <a:t>literios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00496" y="785794"/>
            <a:ext cx="42862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Solicitar al ayuntamiento una pista en “u” para patinaje.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Y mientras tanto…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 indent="12700">
              <a:buNone/>
            </a:pPr>
            <a:endParaRPr lang="es-ES" dirty="0" smtClean="0"/>
          </a:p>
          <a:p>
            <a:pPr indent="12700">
              <a:buNone/>
            </a:pPr>
            <a:r>
              <a:rPr lang="es-ES" sz="4800" dirty="0" smtClean="0"/>
              <a:t>¿Cómo estamos trabajando?</a:t>
            </a:r>
          </a:p>
          <a:p>
            <a:pPr indent="12700">
              <a:buNone/>
            </a:pPr>
            <a:endParaRPr lang="es-ES" sz="4800" dirty="0" smtClean="0"/>
          </a:p>
          <a:p>
            <a:pPr indent="12700">
              <a:buNone/>
            </a:pP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z="2800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smtClean="0">
                <a:solidFill>
                  <a:srgbClr val="993300"/>
                </a:solidFill>
                <a:latin typeface="Comic Sans MS" pitchFamily="66" charset="0"/>
              </a:rPr>
              <a:t>La escuela que se empeña en ser transmisora de información es la escuela del siglo pasado, no la del año que viene.</a:t>
            </a:r>
          </a:p>
          <a:p>
            <a:pPr algn="just" eaLnBrk="1" hangingPunct="1">
              <a:buFontTx/>
              <a:buNone/>
            </a:pPr>
            <a:endParaRPr lang="es-ES" smtClean="0">
              <a:solidFill>
                <a:srgbClr val="993300"/>
              </a:solidFill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r>
              <a:rPr lang="es-ES" smtClean="0">
                <a:solidFill>
                  <a:srgbClr val="993300"/>
                </a:solidFill>
                <a:latin typeface="Comic Sans MS" pitchFamily="66" charset="0"/>
              </a:rPr>
              <a:t>Y es lo que estamos haciendo ahora mismo, utilizando únicamente los libros de texto.</a:t>
            </a:r>
          </a:p>
          <a:p>
            <a:pPr eaLnBrk="1" hangingPunct="1">
              <a:buFontTx/>
              <a:buNone/>
            </a:pPr>
            <a:endParaRPr lang="es-ES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  <p:bldP spid="2713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s-ES" dirty="0" smtClean="0"/>
              <a:t>3. El papel de los libros de texto.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s-ES" sz="3200" smtClean="0">
                <a:solidFill>
                  <a:srgbClr val="993300"/>
                </a:solidFill>
                <a:latin typeface="Comic Sans MS" pitchFamily="66" charset="0"/>
              </a:rPr>
              <a:t>EL PAPEL DE LOS LIBROS DE TEXTO.</a:t>
            </a:r>
            <a:endParaRPr lang="es-ES" sz="3200" smtClean="0">
              <a:latin typeface="Comic Sans MS" pitchFamily="66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715000"/>
            <a:ext cx="8077200" cy="1143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ES" sz="1200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1: CHOPPIN, Alain, “Pasado y presente de los manuales escolares”, en RUIZ BERRIO, Julio, </a:t>
            </a:r>
            <a:r>
              <a:rPr lang="es-ES" sz="1200" i="1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La cultura escolar de Europa. Tendencias históricas emergentes</a:t>
            </a:r>
            <a:r>
              <a:rPr lang="es-ES" sz="1200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, Madrid, Biblioteca Nueva, 2000, p. 118.</a:t>
            </a:r>
          </a:p>
          <a:p>
            <a:pPr lvl="1" eaLnBrk="1" hangingPunct="1">
              <a:buFontTx/>
              <a:buNone/>
            </a:pPr>
            <a:r>
              <a:rPr lang="es-ES" sz="1200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2: BORRE JOHNSEN, Egil, </a:t>
            </a:r>
            <a:r>
              <a:rPr lang="es-ES" sz="1200" i="1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Libros de texto en el caleidoscopio. Estudio crítico de la literatura y la investigación sobre los textos escolares</a:t>
            </a:r>
            <a:r>
              <a:rPr lang="es-ES" sz="1200" smtClean="0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, Barcelona, Ed. Pomares-Corredor, 1996, p. 283.</a:t>
            </a:r>
            <a:r>
              <a:rPr lang="es-ES" sz="120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769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 “El manual escolar está histórica y geográficamente determinado; es el producto de un grupo social y de una época determinada”.</a:t>
            </a:r>
            <a:r>
              <a:rPr lang="es-ES" sz="2000" baseline="30000">
                <a:solidFill>
                  <a:srgbClr val="9933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7239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“El manual participa, en el mismo nivel que la moneda o la bandera, de la simbología nacional”. </a:t>
            </a:r>
            <a:r>
              <a:rPr lang="es-ES" sz="1000">
                <a:solidFill>
                  <a:srgbClr val="993300"/>
                </a:solidFill>
                <a:latin typeface="Comic Sans MS" pitchFamily="66" charset="0"/>
              </a:rPr>
              <a:t>1</a:t>
            </a:r>
            <a:endParaRPr lang="es-ES" sz="2000">
              <a:solidFill>
                <a:srgbClr val="9933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346200" y="4038600"/>
            <a:ext cx="779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“Aunque en ninguna parte se afirma formal u oficialmente, lo cierto es que la actitud general en la práctica es que los libros de texto existen para ser regurgitados siguiendo órdenes”.</a:t>
            </a:r>
            <a:r>
              <a:rPr lang="es-ES" sz="1000">
                <a:solidFill>
                  <a:srgbClr val="993300"/>
                </a:solidFill>
                <a:latin typeface="Comic Sans MS" pitchFamily="66" charset="0"/>
              </a:rPr>
              <a:t>2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 autoUpdateAnimBg="0" advAuto="0"/>
      <p:bldP spid="273412" grpId="0" autoUpdateAnimBg="0"/>
      <p:bldP spid="273413" grpId="0" autoUpdateAnimBg="0"/>
      <p:bldP spid="2734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248400"/>
            <a:ext cx="8534400" cy="609600"/>
          </a:xfrm>
        </p:spPr>
        <p:txBody>
          <a:bodyPr/>
          <a:lstStyle/>
          <a:p>
            <a:pPr lvl="1" algn="just" eaLnBrk="1" hangingPunct="1">
              <a:spcBef>
                <a:spcPct val="50000"/>
              </a:spcBef>
            </a:pPr>
            <a:r>
              <a:rPr lang="es-ES" sz="2000" smtClean="0">
                <a:solidFill>
                  <a:srgbClr val="993300"/>
                </a:solidFill>
                <a:latin typeface="Comic Sans MS" pitchFamily="66" charset="0"/>
              </a:rPr>
              <a:t>Fomentan el uso de la no lectura y la no escritura.</a:t>
            </a:r>
            <a:r>
              <a:rPr lang="es-ES" sz="240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  <a:endParaRPr lang="es-ES" sz="2400" smtClean="0">
              <a:solidFill>
                <a:srgbClr val="993300"/>
              </a:solidFill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 Uso generalizado, proporcionalmente a la capacidad adquisitiva. Pero en Finlandia, bien colocado en PISA, apenas se usan.</a:t>
            </a:r>
            <a:endParaRPr lang="es-ES" sz="2000"/>
          </a:p>
        </p:txBody>
      </p:sp>
      <p:sp>
        <p:nvSpPr>
          <p:cNvPr id="275460" name="Text Box 4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8229600" cy="838200"/>
          </a:xfrm>
          <a:noFill/>
        </p:spPr>
        <p:txBody>
          <a:bodyPr/>
          <a:lstStyle/>
          <a:p>
            <a:pPr algn="l" eaLnBrk="1" hangingPunct="1">
              <a:spcBef>
                <a:spcPct val="20000"/>
              </a:spcBef>
              <a:buFontTx/>
              <a:buChar char="–"/>
            </a:pPr>
            <a:r>
              <a:rPr lang="es-ES" sz="2000" smtClean="0">
                <a:solidFill>
                  <a:srgbClr val="993300"/>
                </a:solidFill>
                <a:latin typeface="Comic Sans MS" pitchFamily="66" charset="0"/>
              </a:rPr>
              <a:t> Ligados a las ganancias y el consumo, son la devaluación del libro como objeto. Concepto de libros “de usar y tirar”.</a:t>
            </a:r>
            <a:endParaRPr lang="es-ES" sz="3200" smtClean="0">
              <a:solidFill>
                <a:schemeClr val="tx1"/>
              </a:solidFill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447800" y="19812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 Su utilización los hace imprescindibles: más libros, más dependencia, menos libertad. Ocupan todo el tiempo.</a:t>
            </a:r>
            <a:endParaRPr lang="es-ES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52400" y="2819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 Las editoriales no son las autoridades de la educación. No explicitan su modelo educativo.</a:t>
            </a:r>
            <a:endParaRPr lang="es-ES"/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838200" y="3581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Actividades escolares reducidas a los ejercicios del libro: “No me da tiempo para nada”.</a:t>
            </a:r>
            <a:endParaRPr lang="es-ES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-304800" y="43434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Incremento de la memorización de datos descontextualizados.</a:t>
            </a:r>
            <a:endParaRPr lang="es-ES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1143000" y="48006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Son constructos artificiales: crean su propia cultura escolar.</a:t>
            </a:r>
            <a:endParaRPr lang="es-ES"/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685800" y="53340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buFontTx/>
              <a:buChar char="–"/>
            </a:pPr>
            <a:r>
              <a:rPr lang="es-ES" sz="2000">
                <a:solidFill>
                  <a:srgbClr val="993300"/>
                </a:solidFill>
                <a:latin typeface="Comic Sans MS" pitchFamily="66" charset="0"/>
              </a:rPr>
              <a:t>Distancia a la escuela de los usos sociales de lectura y escritura: ningún adulto lee libros de texto. 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build="p" autoUpdateAnimBg="0"/>
      <p:bldP spid="275459" grpId="0" autoUpdateAnimBg="0"/>
      <p:bldP spid="275460" grpId="0" autoUpdateAnimBg="0"/>
      <p:bldP spid="275461" grpId="0" autoUpdateAnimBg="0"/>
      <p:bldP spid="275462" grpId="0" autoUpdateAnimBg="0"/>
      <p:bldP spid="275463" grpId="0" autoUpdateAnimBg="0"/>
      <p:bldP spid="275464" grpId="0" autoUpdateAnimBg="0"/>
      <p:bldP spid="275465" grpId="0" autoUpdateAnimBg="0"/>
      <p:bldP spid="27546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latin typeface="Blackadder ITC" pitchFamily="82" charset="0"/>
              </a:rPr>
              <a:t>Del hombre de un solo libro…</a:t>
            </a:r>
          </a:p>
          <a:p>
            <a:pPr>
              <a:buNone/>
            </a:pPr>
            <a:r>
              <a:rPr lang="es-ES" sz="6000" dirty="0" smtClean="0">
                <a:latin typeface="Blackadder ITC" pitchFamily="82" charset="0"/>
              </a:rPr>
              <a:t>líbreme Dios, si yo no me libro.</a:t>
            </a:r>
            <a:endParaRPr lang="es-ES" sz="6000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s-ES" dirty="0" smtClean="0"/>
              <a:t>4. Las metodologías activas.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Y una metodología abierta, activa, </a:t>
            </a:r>
            <a:r>
              <a:rPr lang="es-ES" smtClean="0"/>
              <a:t>flexible… facilita </a:t>
            </a:r>
            <a:r>
              <a:rPr lang="es-ES" dirty="0" smtClean="0"/>
              <a:t>la atención a la diversidad.</a:t>
            </a:r>
          </a:p>
          <a:p>
            <a:pPr algn="just"/>
            <a:r>
              <a:rPr lang="es-ES" dirty="0" smtClean="0"/>
              <a:t>Si todos no están haciendo lo mismo a la vez, podemos implantar diferentes ritmos de trabajo, diferentes estilos de aprendizaje, atenciones diversificadas, cooperación entre alumnos, ayuda entre pares…. </a:t>
            </a:r>
          </a:p>
          <a:p>
            <a:pPr algn="just"/>
            <a:r>
              <a:rPr lang="es-ES" dirty="0" smtClean="0"/>
              <a:t>Mejor aún, podemos fomentarlos.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Metodologías activas.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Estudio de casos</a:t>
            </a:r>
          </a:p>
          <a:p>
            <a:r>
              <a:rPr lang="es-ES" dirty="0" smtClean="0"/>
              <a:t>Aprendizaje basado en problemas</a:t>
            </a:r>
          </a:p>
          <a:p>
            <a:r>
              <a:rPr lang="es-ES" dirty="0" smtClean="0"/>
              <a:t>Aprendizaje servicio</a:t>
            </a:r>
          </a:p>
          <a:p>
            <a:r>
              <a:rPr lang="es-ES" dirty="0" smtClean="0"/>
              <a:t>Aprendizaje basado en proyectos (ABP/PBL)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Experiencias sobre estas metodologías de los participantes.</a:t>
            </a:r>
          </a:p>
          <a:p>
            <a:r>
              <a:rPr lang="es-ES" dirty="0" smtClean="0"/>
              <a:t>Expectativas de la sesión.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229600" cy="1143000"/>
          </a:xfrm>
        </p:spPr>
        <p:txBody>
          <a:bodyPr/>
          <a:lstStyle/>
          <a:p>
            <a:r>
              <a:rPr lang="es-ES" dirty="0" smtClean="0"/>
              <a:t>Estudio de casos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197493"/>
          </a:xfrm>
        </p:spPr>
        <p:txBody>
          <a:bodyPr/>
          <a:lstStyle/>
          <a:p>
            <a:r>
              <a:rPr lang="es-ES" dirty="0" smtClean="0"/>
              <a:t>“</a:t>
            </a:r>
            <a:r>
              <a:rPr lang="es-ES" sz="2400" dirty="0" smtClean="0"/>
              <a:t>Estudio de la biografía de Fleming para saber cómo pudo descubrir la penicilina”</a:t>
            </a:r>
          </a:p>
          <a:p>
            <a:r>
              <a:rPr lang="es-ES" dirty="0" smtClean="0"/>
              <a:t>Modalidades: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00166" y="2254232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229600" cy="1143000"/>
          </a:xfrm>
        </p:spPr>
        <p:txBody>
          <a:bodyPr/>
          <a:lstStyle/>
          <a:p>
            <a:r>
              <a:rPr lang="es-ES" dirty="0" smtClean="0"/>
              <a:t>Estudio de casos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197493"/>
          </a:xfrm>
        </p:spPr>
        <p:txBody>
          <a:bodyPr/>
          <a:lstStyle/>
          <a:p>
            <a:r>
              <a:rPr lang="es-ES" sz="2400" dirty="0" smtClean="0"/>
              <a:t>“¿Por qué estaba tan seguro Colón cuando inicio una ruta por la que nadie había ido y que, para todos, tenía grandes peligros?</a:t>
            </a:r>
          </a:p>
          <a:p>
            <a:r>
              <a:rPr lang="es-ES" dirty="0" smtClean="0"/>
              <a:t>Metodología: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57158" y="2071678"/>
          <a:ext cx="850112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basado en problemas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3428992" y="3500438"/>
            <a:ext cx="5266944" cy="804235"/>
            <a:chOff x="4453120" y="2686931"/>
            <a:chExt cx="5266944" cy="804235"/>
          </a:xfrm>
        </p:grpSpPr>
        <p:sp>
          <p:nvSpPr>
            <p:cNvPr id="18" name="17 Redondear rectángulo de esquina del mismo lado"/>
            <p:cNvSpPr/>
            <p:nvPr/>
          </p:nvSpPr>
          <p:spPr>
            <a:xfrm rot="5400000">
              <a:off x="6684474" y="455577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dondear rectángulo de esquina del mismo lado 4"/>
            <p:cNvSpPr/>
            <p:nvPr/>
          </p:nvSpPr>
          <p:spPr>
            <a:xfrm>
              <a:off x="4453120" y="2758369"/>
              <a:ext cx="5227684" cy="72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/>
                <a:t>Revisión del problema, integrando información</a:t>
              </a:r>
              <a:r>
                <a:rPr lang="es-ES" sz="2000" kern="1200" dirty="0" smtClean="0"/>
                <a:t> </a:t>
              </a:r>
              <a:endParaRPr lang="es-E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Propuesta de solución.</a:t>
              </a:r>
              <a:endParaRPr lang="es-ES" sz="20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428992" y="4572008"/>
            <a:ext cx="5266944" cy="804235"/>
            <a:chOff x="2962656" y="2213375"/>
            <a:chExt cx="5266944" cy="804235"/>
          </a:xfrm>
        </p:grpSpPr>
        <p:sp>
          <p:nvSpPr>
            <p:cNvPr id="21" name="20 Redondear rectángulo de esquina del mismo lado"/>
            <p:cNvSpPr/>
            <p:nvPr/>
          </p:nvSpPr>
          <p:spPr>
            <a:xfrm rot="5400000">
              <a:off x="5194010" y="-17979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dondear rectángulo de esquina del mismo lado 4"/>
            <p:cNvSpPr/>
            <p:nvPr/>
          </p:nvSpPr>
          <p:spPr>
            <a:xfrm>
              <a:off x="2962656" y="2252635"/>
              <a:ext cx="5227684" cy="72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Aplicación (si es posible), simulación. </a:t>
              </a:r>
              <a:endParaRPr lang="es-E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Resultados.</a:t>
              </a:r>
              <a:endParaRPr lang="es-ES" sz="2000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428992" y="5643578"/>
            <a:ext cx="5266944" cy="804235"/>
            <a:chOff x="2962656" y="2213375"/>
            <a:chExt cx="5266944" cy="804235"/>
          </a:xfrm>
        </p:grpSpPr>
        <p:sp>
          <p:nvSpPr>
            <p:cNvPr id="24" name="23 Redondear rectángulo de esquina del mismo lado"/>
            <p:cNvSpPr/>
            <p:nvPr/>
          </p:nvSpPr>
          <p:spPr>
            <a:xfrm rot="5400000">
              <a:off x="5194010" y="-17979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dondear rectángulo de esquina del mismo lado 4"/>
            <p:cNvSpPr/>
            <p:nvPr/>
          </p:nvSpPr>
          <p:spPr>
            <a:xfrm>
              <a:off x="2962656" y="2284813"/>
              <a:ext cx="5227684" cy="72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Evaluación. </a:t>
              </a:r>
              <a:endParaRPr lang="es-E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Reflexión: conceptualización.</a:t>
              </a:r>
              <a:endParaRPr lang="es-ES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E1225-E34C-477D-BC5D-23D5B5419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CAE1225-E34C-477D-BC5D-23D5B5419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140BF-EEA0-44A4-B624-A2FF75F6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59140BF-EEA0-44A4-B624-A2FF75F6B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B8597C-8B9D-4ECD-9210-0CB884C96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4AB8597C-8B9D-4ECD-9210-0CB884C96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9AB0A-0718-4053-96DE-AB7FDD8A6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8BA9AB0A-0718-4053-96DE-AB7FDD8A6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B28E7-7DAE-463B-9C38-67841D3C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00B28E7-7DAE-463B-9C38-67841D3C1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4DE424-2DDB-42F4-98BA-75E1B5AD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94DE424-2DDB-42F4-98BA-75E1B5AD3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E077EE-A164-42AE-821D-AD661B7E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0E077EE-A164-42AE-821D-AD661B7E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AFBEFD-EF18-4F73-9DB0-DD5C50CA3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EEAFBEFD-EF18-4F73-9DB0-DD5C50CA3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8664B-27EF-4F90-A23D-0477E304E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508664B-27EF-4F90-A23D-0477E304E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APS: Aprendizaje para el servicio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50" t="10734" r="13033" b="10734"/>
          <a:stretch>
            <a:fillRect/>
          </a:stretch>
        </p:blipFill>
        <p:spPr bwMode="auto">
          <a:xfrm>
            <a:off x="2855187" y="3308175"/>
            <a:ext cx="6288813" cy="35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429" t="9039"/>
          <a:stretch>
            <a:fillRect/>
          </a:stretch>
        </p:blipFill>
        <p:spPr bwMode="auto">
          <a:xfrm>
            <a:off x="285720" y="928670"/>
            <a:ext cx="4324973" cy="232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i="1" dirty="0" smtClean="0"/>
              <a:t>Son cosas chiquitas. </a:t>
            </a:r>
          </a:p>
          <a:p>
            <a:pPr>
              <a:buNone/>
            </a:pPr>
            <a:r>
              <a:rPr lang="es-ES" i="1" dirty="0" smtClean="0"/>
              <a:t>No acaban con la pobreza, </a:t>
            </a:r>
          </a:p>
          <a:p>
            <a:pPr>
              <a:buNone/>
            </a:pPr>
            <a:r>
              <a:rPr lang="es-ES" i="1" dirty="0" smtClean="0"/>
              <a:t>no nos sacan del subdesarrollo, </a:t>
            </a:r>
          </a:p>
          <a:p>
            <a:pPr>
              <a:buNone/>
            </a:pPr>
            <a:r>
              <a:rPr lang="es-ES" i="1" dirty="0" smtClean="0"/>
              <a:t>no socializan los medios de producción y de cambio, </a:t>
            </a:r>
          </a:p>
          <a:p>
            <a:pPr>
              <a:buNone/>
            </a:pPr>
            <a:r>
              <a:rPr lang="es-ES" i="1" dirty="0" smtClean="0"/>
              <a:t>no expropian las cuevas de </a:t>
            </a:r>
            <a:r>
              <a:rPr lang="es-ES" i="1" dirty="0" err="1" smtClean="0"/>
              <a:t>Alí</a:t>
            </a:r>
            <a:r>
              <a:rPr lang="es-ES" i="1" dirty="0" smtClean="0"/>
              <a:t> Babá.</a:t>
            </a:r>
          </a:p>
          <a:p>
            <a:pPr>
              <a:buNone/>
            </a:pPr>
            <a:r>
              <a:rPr lang="es-ES" i="1" dirty="0" smtClean="0"/>
              <a:t>Pero quizá desencadenen la alegría de hacer, y la traduzcan en actos. </a:t>
            </a:r>
          </a:p>
          <a:p>
            <a:pPr>
              <a:buNone/>
            </a:pPr>
            <a:r>
              <a:rPr lang="es-ES" i="1" dirty="0" smtClean="0"/>
              <a:t>Y al fin y al cabo, </a:t>
            </a:r>
          </a:p>
          <a:p>
            <a:pPr>
              <a:buNone/>
            </a:pPr>
            <a:r>
              <a:rPr lang="es-ES" i="1" dirty="0" smtClean="0"/>
              <a:t>actuar sobre la realidad y cambiarla </a:t>
            </a:r>
          </a:p>
          <a:p>
            <a:pPr>
              <a:buNone/>
            </a:pPr>
            <a:r>
              <a:rPr lang="es-ES" i="1" dirty="0" smtClean="0"/>
              <a:t>aunque sea un poquito, </a:t>
            </a:r>
          </a:p>
          <a:p>
            <a:pPr>
              <a:buNone/>
            </a:pPr>
            <a:r>
              <a:rPr lang="es-ES" i="1" dirty="0" smtClean="0"/>
              <a:t>es la única manera de probar</a:t>
            </a:r>
          </a:p>
          <a:p>
            <a:pPr>
              <a:buNone/>
            </a:pPr>
            <a:r>
              <a:rPr lang="es-ES" i="1" dirty="0" smtClean="0"/>
              <a:t>que la realidad es transformable.           </a:t>
            </a:r>
            <a:r>
              <a:rPr lang="es-ES" sz="1700" i="1" dirty="0" smtClean="0"/>
              <a:t>Eduardo Galeano</a:t>
            </a:r>
            <a:endParaRPr lang="es-E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572" y="500042"/>
            <a:ext cx="921956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/>
              <a:t>El agua potable.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ursillo ler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65" y="325635"/>
            <a:ext cx="8687353" cy="631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61938"/>
            <a:ext cx="4725988" cy="6596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8800" dirty="0" smtClean="0"/>
              <a:t>¿Hervido, filtrado, </a:t>
            </a:r>
            <a:r>
              <a:rPr lang="es-ES" sz="8800" dirty="0" err="1" smtClean="0"/>
              <a:t>expresso</a:t>
            </a:r>
            <a:r>
              <a:rPr lang="es-ES" sz="8800" dirty="0" smtClean="0"/>
              <a:t>?</a:t>
            </a:r>
            <a:endParaRPr lang="es-E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¿Por qué cambiar la metodología de mi aula?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7200" dirty="0" smtClean="0"/>
              <a:t>“</a:t>
            </a:r>
            <a:r>
              <a:rPr lang="es-ES" sz="7200" i="1" dirty="0" smtClean="0"/>
              <a:t>Si buscas resultados distintos,  no hagas siempre lo mismo.”</a:t>
            </a:r>
          </a:p>
          <a:p>
            <a:pPr>
              <a:buNone/>
            </a:pPr>
            <a:r>
              <a:rPr lang="es-ES" i="1" dirty="0" smtClean="0"/>
              <a:t>					</a:t>
            </a:r>
            <a:r>
              <a:rPr lang="es-ES" dirty="0" smtClean="0"/>
              <a:t>			</a:t>
            </a:r>
          </a:p>
          <a:p>
            <a:pPr algn="r">
              <a:buNone/>
            </a:pPr>
            <a:r>
              <a:rPr lang="es-ES" dirty="0" smtClean="0"/>
              <a:t>Albert Einstein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UPV/EHU</a:t>
            </a:r>
            <a:br>
              <a:rPr lang="es-ES" dirty="0" smtClean="0"/>
            </a:br>
            <a:r>
              <a:rPr lang="es-ES" dirty="0" smtClean="0"/>
              <a:t>I Jornadas ABP (</a:t>
            </a:r>
            <a:r>
              <a:rPr lang="es-ES" dirty="0" err="1" smtClean="0"/>
              <a:t>Donosti</a:t>
            </a:r>
            <a:r>
              <a:rPr lang="es-ES" dirty="0" smtClean="0"/>
              <a:t>, julio 2011)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Experiencia </a:t>
            </a:r>
          </a:p>
          <a:p>
            <a:pPr>
              <a:buNone/>
            </a:pPr>
            <a:r>
              <a:rPr lang="es-ES" dirty="0" smtClean="0"/>
              <a:t>			</a:t>
            </a:r>
            <a:r>
              <a:rPr lang="es-ES" dirty="0" smtClean="0">
                <a:hlinkClick r:id="rId2"/>
              </a:rPr>
              <a:t>“</a:t>
            </a:r>
            <a:r>
              <a:rPr lang="es-ES" dirty="0" err="1" smtClean="0">
                <a:hlinkClick r:id="rId2"/>
              </a:rPr>
              <a:t>Fem</a:t>
            </a:r>
            <a:r>
              <a:rPr lang="es-ES" dirty="0" smtClean="0">
                <a:hlinkClick r:id="rId2"/>
              </a:rPr>
              <a:t> radio/Hagamos radio”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tecnologiaedu.us.es/mec2011/htm/tema4/img/colabor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51" y="357166"/>
            <a:ext cx="8907949" cy="592935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28926" y="2071678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hlinkClick r:id="rId3"/>
              </a:rPr>
              <a:t>¿Por qué cambiar la metodología de mi aula?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6380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3. Proyectos de trabajo y competencias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Y ahora, por fin…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Hablamos de</a:t>
            </a:r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6600" dirty="0" smtClean="0"/>
              <a:t>APRENDIZAJE POR PROYECTOS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3214686"/>
          <a:ext cx="4572032" cy="341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2071670" y="0"/>
          <a:ext cx="5548330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5 Pentágono"/>
          <p:cNvSpPr/>
          <p:nvPr/>
        </p:nvSpPr>
        <p:spPr>
          <a:xfrm>
            <a:off x="214282" y="357166"/>
            <a:ext cx="1143008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INPUT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4786314" y="3786190"/>
          <a:ext cx="4119570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7 Flecha curvada hacia arriba"/>
          <p:cNvSpPr/>
          <p:nvPr/>
        </p:nvSpPr>
        <p:spPr>
          <a:xfrm rot="11567181">
            <a:off x="4943668" y="3217248"/>
            <a:ext cx="2653423" cy="4281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557A1-BD27-4E17-B6AF-CE4E754E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45557A1-BD27-4E17-B6AF-CE4E754EF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64A42-0530-457E-B0CC-1CC9ED64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4464A42-0530-457E-B0CC-1CC9ED648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BDCD65-31DF-49F1-8998-75D2683E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7BDCD65-31DF-49F1-8998-75D2683E2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BF6D0-F75F-4DC9-A732-4A2BDB12F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12BF6D0-F75F-4DC9-A732-4A2BDB12F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99BD8-F37B-42D7-829D-D671B078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999BD8-F37B-42D7-829D-D671B078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9D457E-98BE-4D12-ADEA-F9930CC5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569D457E-98BE-4D12-ADEA-F9930CC5C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DA264-912A-40AD-B630-99687F6BD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E5DA264-912A-40AD-B630-99687F6BD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62C0E-B65C-413E-ACD0-D55F0AE4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F462C0E-B65C-413E-ACD0-D55F0AE47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E6101-F7FE-4CFD-8903-E0ABB6399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6D5E6101-F7FE-4CFD-8903-E0ABB6399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05E06-29E4-4E4A-8FEA-1E00E4181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F805E06-29E4-4E4A-8FEA-1E00E4181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1B7A06-0AE0-4216-A774-1B8516483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9A1B7A06-0AE0-4216-A774-1B8516483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17477B-7A6F-4FBC-A80E-B4983C3F1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4517477B-7A6F-4FBC-A80E-B4983C3F1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1826B4-7E41-4638-847F-4918D56B0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D1826B4-7E41-4638-847F-4918D56B0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FD997-B837-4EE7-8066-60FCE8F76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A30FD997-B837-4EE7-8066-60FCE8F76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285CF-8222-46F5-96CE-1E747ECAE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68285CF-8222-46F5-96CE-1E747ECAE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7BCBB-00C6-475E-B677-0D33CFF2C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BF87BCBB-00C6-475E-B677-0D33CFF2C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A7C1A-0673-410C-AD56-0BC4B6E8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85A7C1A-0673-410C-AD56-0BC4B6E8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lvlOne"/>
        </p:bldSub>
      </p:bldGraphic>
      <p:bldGraphic spid="7" grpId="0">
        <p:bldSub>
          <a:bldDgm bld="lvlOne"/>
        </p:bldSub>
      </p:bldGraphic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1. Planeamiento por parte del maestro/a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Bisel"/>
          <p:cNvSpPr/>
          <p:nvPr/>
        </p:nvSpPr>
        <p:spPr>
          <a:xfrm>
            <a:off x="642910" y="6000768"/>
            <a:ext cx="8001056" cy="642942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Planificar la Evaluación </a:t>
            </a:r>
            <a:r>
              <a:rPr lang="es-ES" sz="1400" dirty="0" smtClean="0"/>
              <a:t>¿Cuándo pruebo la sal?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C843E-CE20-4553-B175-522CBDBAF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F7C843E-CE20-4553-B175-522CBDBAF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9A06FA-06C7-44A2-84AF-2C8C49078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BD9A06FA-06C7-44A2-84AF-2C8C49078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D4808-48F4-4CD4-9687-99D047959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9FD4808-48F4-4CD4-9687-99D047959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/>
              <a:t>2. Definir el proyecto</a:t>
            </a:r>
            <a:endParaRPr lang="es-ES" dirty="0"/>
          </a:p>
        </p:txBody>
      </p:sp>
      <p:sp>
        <p:nvSpPr>
          <p:cNvPr id="6" name="5 Bisel"/>
          <p:cNvSpPr/>
          <p:nvPr/>
        </p:nvSpPr>
        <p:spPr>
          <a:xfrm>
            <a:off x="642910" y="6000768"/>
            <a:ext cx="8001056" cy="64294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SI se define con los alumnos, es más motivador.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31023-E7B6-49A0-8A1D-2593DED5F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5331023-E7B6-49A0-8A1D-2593DED5F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C843E-CE20-4553-B175-522CBDBAF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F7C843E-CE20-4553-B175-522CBDBAF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11F5F0-E8C0-410A-B03F-EDC5E1BFF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011F5F0-E8C0-410A-B03F-EDC5E1BFF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DCB5CD-5899-44C0-8775-072BC91CD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3DCB5CD-5899-44C0-8775-072BC91CD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9A06FA-06C7-44A2-84AF-2C8C49078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D9A06FA-06C7-44A2-84AF-2C8C49078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D4808-48F4-4CD4-9687-99D047959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9FD4808-48F4-4CD4-9687-99D047959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3. Definir las necesidades de aprendizaje</a:t>
            </a:r>
            <a:endParaRPr lang="es-ES" dirty="0"/>
          </a:p>
        </p:txBody>
      </p:sp>
      <p:sp>
        <p:nvSpPr>
          <p:cNvPr id="6" name="5 Bisel"/>
          <p:cNvSpPr/>
          <p:nvPr/>
        </p:nvSpPr>
        <p:spPr>
          <a:xfrm>
            <a:off x="214282" y="6000768"/>
            <a:ext cx="8715436" cy="64294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 smtClean="0"/>
              <a:t>El maestro/a tiene sus necesidades de aprendizaje “ocultas”.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97F7DCD-618B-43A5-90BF-600B8D6E5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/>
              <a:t>4. Formamos los grupos de trabajo</a:t>
            </a:r>
            <a:endParaRPr lang="es-ES" dirty="0"/>
          </a:p>
        </p:txBody>
      </p:sp>
      <p:sp>
        <p:nvSpPr>
          <p:cNvPr id="6" name="5 Bisel"/>
          <p:cNvSpPr/>
          <p:nvPr/>
        </p:nvSpPr>
        <p:spPr>
          <a:xfrm>
            <a:off x="214282" y="6000768"/>
            <a:ext cx="8715436" cy="8572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 smtClean="0"/>
              <a:t>“No todos los grupos son grupos colaborativos”. Hay que aprender a serlo. ¡Y HAY QUE ENSEÑARLO!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1B1257-A7EC-4610-A27D-F795C067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91B1257-A7EC-4610-A27D-F795C067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Condiciones para ser “colaborativo”</a:t>
            </a:r>
            <a:br>
              <a:rPr lang="es-ES" sz="3600" dirty="0" smtClean="0"/>
            </a:br>
            <a:r>
              <a:rPr lang="es-ES" sz="2200" dirty="0" smtClean="0"/>
              <a:t>Johnson and Johnson, (1999)</a:t>
            </a:r>
            <a:endParaRPr lang="es-ES" sz="22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16 Grupo"/>
          <p:cNvGrpSpPr/>
          <p:nvPr/>
        </p:nvGrpSpPr>
        <p:grpSpPr>
          <a:xfrm>
            <a:off x="3357554" y="3214686"/>
            <a:ext cx="5786446" cy="928694"/>
            <a:chOff x="3238674" y="2614621"/>
            <a:chExt cx="5500726" cy="940029"/>
          </a:xfrm>
        </p:grpSpPr>
        <p:sp>
          <p:nvSpPr>
            <p:cNvPr id="18" name="17 Redondear rectángulo de esquina del mismo lado"/>
            <p:cNvSpPr/>
            <p:nvPr/>
          </p:nvSpPr>
          <p:spPr>
            <a:xfrm rot="5400000">
              <a:off x="5470028" y="455577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dondear rectángulo de esquina del mismo lado 4"/>
            <p:cNvSpPr/>
            <p:nvPr/>
          </p:nvSpPr>
          <p:spPr>
            <a:xfrm>
              <a:off x="3310112" y="2614621"/>
              <a:ext cx="5429288" cy="940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/>
                <a:t>Proximidad y diálogo permiten dinámicas de ayuda, apoyo y refuerzo entre los miembros del grupo</a:t>
              </a:r>
              <a:endParaRPr lang="es-ES" sz="2000" kern="1200" dirty="0"/>
            </a:p>
          </p:txBody>
        </p:sp>
      </p:grpSp>
      <p:grpSp>
        <p:nvGrpSpPr>
          <p:cNvPr id="4" name="19 Grupo"/>
          <p:cNvGrpSpPr/>
          <p:nvPr/>
        </p:nvGrpSpPr>
        <p:grpSpPr>
          <a:xfrm>
            <a:off x="3428992" y="4429132"/>
            <a:ext cx="5266944" cy="928693"/>
            <a:chOff x="2962656" y="2213375"/>
            <a:chExt cx="5266944" cy="804235"/>
          </a:xfrm>
        </p:grpSpPr>
        <p:sp>
          <p:nvSpPr>
            <p:cNvPr id="21" name="20 Redondear rectángulo de esquina del mismo lado"/>
            <p:cNvSpPr/>
            <p:nvPr/>
          </p:nvSpPr>
          <p:spPr>
            <a:xfrm rot="5400000">
              <a:off x="5194010" y="-17979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dondear rectángulo de esquina del mismo lado 4"/>
            <p:cNvSpPr/>
            <p:nvPr/>
          </p:nvSpPr>
          <p:spPr>
            <a:xfrm>
              <a:off x="2962656" y="2427689"/>
              <a:ext cx="5227684" cy="297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Que deben ser enseñadas y aprendidas:  comunicación, resolución de conflictos,  participación, empatía…</a:t>
              </a:r>
              <a:endParaRPr lang="es-ES" sz="2000" kern="1200" dirty="0"/>
            </a:p>
          </p:txBody>
        </p:sp>
      </p:grpSp>
      <p:grpSp>
        <p:nvGrpSpPr>
          <p:cNvPr id="5" name="22 Grupo"/>
          <p:cNvGrpSpPr/>
          <p:nvPr/>
        </p:nvGrpSpPr>
        <p:grpSpPr>
          <a:xfrm>
            <a:off x="3428992" y="5643578"/>
            <a:ext cx="5266944" cy="804235"/>
            <a:chOff x="2962656" y="2213375"/>
            <a:chExt cx="5266944" cy="804235"/>
          </a:xfrm>
        </p:grpSpPr>
        <p:sp>
          <p:nvSpPr>
            <p:cNvPr id="24" name="23 Redondear rectángulo de esquina del mismo lado"/>
            <p:cNvSpPr/>
            <p:nvPr/>
          </p:nvSpPr>
          <p:spPr>
            <a:xfrm rot="5400000">
              <a:off x="5194010" y="-17979"/>
              <a:ext cx="804235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dondear rectángulo de esquina del mismo lado 4"/>
            <p:cNvSpPr/>
            <p:nvPr/>
          </p:nvSpPr>
          <p:spPr>
            <a:xfrm>
              <a:off x="2962656" y="2284813"/>
              <a:ext cx="5227684" cy="72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Se debe reflexionar conjuntamente sobre le proceso de trabajo, y tomar decisiones de ajuste y mejora.</a:t>
              </a:r>
              <a:endParaRPr lang="es-ES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E1225-E34C-477D-BC5D-23D5B5419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CAE1225-E34C-477D-BC5D-23D5B5419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140BF-EEA0-44A4-B624-A2FF75F6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59140BF-EEA0-44A4-B624-A2FF75F6B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B8597C-8B9D-4ECD-9210-0CB884C96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4AB8597C-8B9D-4ECD-9210-0CB884C96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9AB0A-0718-4053-96DE-AB7FDD8A6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8BA9AB0A-0718-4053-96DE-AB7FDD8A6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B28E7-7DAE-463B-9C38-67841D3C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00B28E7-7DAE-463B-9C38-67841D3C1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E077EE-A164-42AE-821D-AD661B7E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E0E077EE-A164-42AE-821D-AD661B7E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AFBEFD-EF18-4F73-9DB0-DD5C50CA3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EAFBEFD-EF18-4F73-9DB0-DD5C50CA3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/>
              <a:t>¡Qué cosas tan modernas hacemos!</a:t>
            </a:r>
          </a:p>
          <a:p>
            <a:pPr algn="ctr">
              <a:buNone/>
            </a:pPr>
            <a:endParaRPr lang="es-ES" sz="6000" dirty="0" smtClean="0"/>
          </a:p>
          <a:p>
            <a:pPr algn="ctr">
              <a:buNone/>
            </a:pPr>
            <a:r>
              <a:rPr lang="es-ES" sz="6000" dirty="0" smtClean="0"/>
              <a:t>¿Modernas?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5357818" y="1285860"/>
            <a:ext cx="3071834" cy="53578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214282" y="1285860"/>
            <a:ext cx="3071834" cy="53578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Puzzle</a:t>
            </a:r>
            <a:r>
              <a:rPr lang="es-ES" dirty="0" smtClean="0"/>
              <a:t> de expertos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500034" y="3571876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500034" y="5072074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1785918" y="2143116"/>
          <a:ext cx="90009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1785918" y="3571876"/>
          <a:ext cx="90009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7146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1785918" y="5072074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85720" y="142873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Grupos </a:t>
            </a:r>
            <a:r>
              <a:rPr lang="es-ES" sz="2800" dirty="0" err="1" smtClean="0"/>
              <a:t>iniciales</a:t>
            </a:r>
            <a:endParaRPr lang="es-ES" sz="2800" dirty="0"/>
          </a:p>
        </p:txBody>
      </p:sp>
      <p:graphicFrame>
        <p:nvGraphicFramePr>
          <p:cNvPr id="12" name="3 Marcador de contenido"/>
          <p:cNvGraphicFramePr>
            <a:graphicFrameLocks/>
          </p:cNvGraphicFramePr>
          <p:nvPr/>
        </p:nvGraphicFramePr>
        <p:xfrm>
          <a:off x="5643570" y="2000240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3 Marcador de contenido"/>
          <p:cNvGraphicFramePr>
            <a:graphicFrameLocks/>
          </p:cNvGraphicFramePr>
          <p:nvPr/>
        </p:nvGraphicFramePr>
        <p:xfrm>
          <a:off x="7000892" y="2000240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3 Marcador de contenido"/>
          <p:cNvGraphicFramePr>
            <a:graphicFrameLocks/>
          </p:cNvGraphicFramePr>
          <p:nvPr/>
        </p:nvGraphicFramePr>
        <p:xfrm>
          <a:off x="7000892" y="3500438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3 Marcador de contenido"/>
          <p:cNvGraphicFramePr>
            <a:graphicFrameLocks/>
          </p:cNvGraphicFramePr>
          <p:nvPr/>
        </p:nvGraphicFramePr>
        <p:xfrm>
          <a:off x="5715008" y="3571876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3 Marcador de contenido"/>
          <p:cNvGraphicFramePr>
            <a:graphicFrameLocks/>
          </p:cNvGraphicFramePr>
          <p:nvPr/>
        </p:nvGraphicFramePr>
        <p:xfrm>
          <a:off x="5715008" y="5000636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3 Marcador de contenido"/>
          <p:cNvGraphicFramePr>
            <a:graphicFrameLocks/>
          </p:cNvGraphicFramePr>
          <p:nvPr/>
        </p:nvGraphicFramePr>
        <p:xfrm>
          <a:off x="7000892" y="5000636"/>
          <a:ext cx="900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5"/>
                <a:gridCol w="450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500694" y="142873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Grupos de expertos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ES" dirty="0" smtClean="0"/>
              <a:t>      5. Organizar el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s-ES" dirty="0" smtClean="0"/>
              <a:t>Dentro y fuera del aula.</a:t>
            </a:r>
          </a:p>
          <a:p>
            <a:r>
              <a:rPr lang="es-ES" dirty="0" smtClean="0"/>
              <a:t>Reparto de roles y de tareas.</a:t>
            </a:r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Buscar 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Consultar información en: </a:t>
            </a:r>
          </a:p>
          <a:p>
            <a:pPr lvl="1"/>
            <a:r>
              <a:rPr lang="es-ES" dirty="0" smtClean="0"/>
              <a:t>la Biblioteca Escolar</a:t>
            </a:r>
          </a:p>
          <a:p>
            <a:pPr lvl="1"/>
            <a:r>
              <a:rPr lang="es-ES" dirty="0" smtClean="0"/>
              <a:t>WEB</a:t>
            </a:r>
          </a:p>
          <a:p>
            <a:pPr lvl="1"/>
            <a:r>
              <a:rPr lang="es-ES" dirty="0" smtClean="0"/>
              <a:t>Con expertos externos: familiares, profesionales del entorno, cargos públicos…</a:t>
            </a:r>
          </a:p>
          <a:p>
            <a:pPr lvl="1"/>
            <a:r>
              <a:rPr lang="es-ES" dirty="0" smtClean="0"/>
              <a:t>Materiales traídos de casa</a:t>
            </a:r>
          </a:p>
          <a:p>
            <a:pPr lvl="1"/>
            <a:r>
              <a:rPr lang="es-ES" dirty="0" smtClean="0"/>
              <a:t>Otras fuentes….</a:t>
            </a:r>
          </a:p>
          <a:p>
            <a:r>
              <a:rPr lang="es-ES" dirty="0" smtClean="0"/>
              <a:t>Métodos de búsqueda de información: </a:t>
            </a:r>
          </a:p>
          <a:p>
            <a:pPr lvl="1"/>
            <a:r>
              <a:rPr lang="es-ES" dirty="0" smtClean="0"/>
              <a:t>Formación de usuarios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Graphic spid="4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dirty="0" smtClean="0"/>
              <a:t>Compartir 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s-ES" dirty="0" smtClean="0"/>
              <a:t>Comparar la información obtenida</a:t>
            </a:r>
          </a:p>
          <a:p>
            <a:r>
              <a:rPr lang="es-ES" dirty="0" smtClean="0"/>
              <a:t>Discutir sobre los datos</a:t>
            </a:r>
          </a:p>
          <a:p>
            <a:r>
              <a:rPr lang="es-ES" dirty="0" err="1" smtClean="0"/>
              <a:t>Puzzle</a:t>
            </a:r>
            <a:r>
              <a:rPr lang="es-ES" dirty="0" smtClean="0"/>
              <a:t> de expertos</a:t>
            </a:r>
          </a:p>
          <a:p>
            <a:r>
              <a:rPr lang="es-ES" dirty="0" smtClean="0"/>
              <a:t>¿Qué tenemos ya?</a:t>
            </a:r>
          </a:p>
          <a:p>
            <a:r>
              <a:rPr lang="es-ES" dirty="0" smtClean="0"/>
              <a:t>¿Qué nos falta?</a:t>
            </a:r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dirty="0" smtClean="0"/>
              <a:t>Tomar decisiones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s-ES" dirty="0" smtClean="0"/>
              <a:t>¿Es suficiente la información obtenida?</a:t>
            </a:r>
          </a:p>
          <a:p>
            <a:r>
              <a:rPr lang="es-ES" dirty="0" smtClean="0"/>
              <a:t>¿Es pertinente y adecuada?</a:t>
            </a:r>
          </a:p>
          <a:p>
            <a:r>
              <a:rPr lang="es-ES" dirty="0" smtClean="0"/>
              <a:t>¿Podemos aplicarla ya?</a:t>
            </a:r>
          </a:p>
          <a:p>
            <a:r>
              <a:rPr lang="es-ES" dirty="0" smtClean="0"/>
              <a:t>¿Cambiamos la organización o la mantenemos?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dirty="0" smtClean="0"/>
              <a:t>Elaborar/profundizar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s-ES" dirty="0" smtClean="0"/>
              <a:t>Dos opciones:</a:t>
            </a:r>
          </a:p>
          <a:p>
            <a:pPr lvl="1"/>
            <a:r>
              <a:rPr lang="es-ES" dirty="0" smtClean="0"/>
              <a:t>Elaboramos el producto o aplicamos la información.</a:t>
            </a:r>
          </a:p>
          <a:p>
            <a:pPr lvl="1"/>
            <a:r>
              <a:rPr lang="es-ES" dirty="0" smtClean="0"/>
              <a:t>Profundizamos para localizar lo que nos falta. (Iniciamos el ciclo de nuevo)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8804" y="285728"/>
            <a:ext cx="7115196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Evaluación continua o formativa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s-ES" dirty="0" smtClean="0"/>
              <a:t>Evaluamos el proceso:</a:t>
            </a:r>
          </a:p>
          <a:p>
            <a:pPr lvl="1"/>
            <a:r>
              <a:rPr lang="es-ES" dirty="0" smtClean="0"/>
              <a:t>Situación de evaluación: </a:t>
            </a:r>
          </a:p>
          <a:p>
            <a:pPr lvl="2"/>
            <a:r>
              <a:rPr lang="es-ES" dirty="0" smtClean="0"/>
              <a:t>Observación de las tareas</a:t>
            </a:r>
          </a:p>
          <a:p>
            <a:pPr lvl="2"/>
            <a:r>
              <a:rPr lang="es-ES" dirty="0" smtClean="0"/>
              <a:t>Comprobación de aprendizajes realizados</a:t>
            </a:r>
          </a:p>
          <a:p>
            <a:pPr lvl="1"/>
            <a:r>
              <a:rPr lang="es-ES" dirty="0" smtClean="0"/>
              <a:t>Criterios de evaluación</a:t>
            </a:r>
          </a:p>
          <a:p>
            <a:pPr lvl="1"/>
            <a:r>
              <a:rPr lang="es-ES" dirty="0" smtClean="0"/>
              <a:t>Herramientas de evaluación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0"/>
          <a:ext cx="2000264" cy="162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/>
              <a:t>6. Análisis del producto</a:t>
            </a:r>
            <a:endParaRPr lang="es-ES" dirty="0"/>
          </a:p>
        </p:txBody>
      </p:sp>
      <p:sp>
        <p:nvSpPr>
          <p:cNvPr id="6" name="5 Bisel"/>
          <p:cNvSpPr/>
          <p:nvPr/>
        </p:nvSpPr>
        <p:spPr>
          <a:xfrm>
            <a:off x="214282" y="6000768"/>
            <a:ext cx="8715436" cy="857232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Evaluación </a:t>
            </a:r>
            <a:r>
              <a:rPr lang="es-ES" sz="4400" dirty="0" err="1" smtClean="0"/>
              <a:t>sumativa</a:t>
            </a:r>
            <a:r>
              <a:rPr lang="es-ES" sz="4400" dirty="0" smtClean="0"/>
              <a:t> o final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36D5BB-1F81-4F5A-86A2-CDCBEBE1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1FA2BA0-9CC3-4FFF-8EF8-4C12489E2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D8FD11A-C532-45F3-B20F-F6E49FC3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8531F68-0FDD-47B2-A025-9358320E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3213DD2-0DB5-4902-B7AB-EECDC10BE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endParaRPr lang="es-E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329642" cy="5786454"/>
          </a:xfrm>
        </p:spPr>
        <p:txBody>
          <a:bodyPr/>
          <a:lstStyle/>
          <a:p>
            <a:pPr algn="just" eaLnBrk="1" hangingPunct="1"/>
            <a:r>
              <a:rPr lang="es-ES" dirty="0" smtClean="0"/>
              <a:t>La evaluación debe estar al servicio de quien enseña y, sobre todo, de quien aprende, porque ella es garantía de aprendizaje.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/>
            <a:r>
              <a:rPr lang="es-ES" dirty="0" smtClean="0"/>
              <a:t>Evaluación no es sinónimo de calificación.</a:t>
            </a:r>
          </a:p>
          <a:p>
            <a:pPr algn="just" eaLnBrk="1" hangingPunct="1"/>
            <a:endParaRPr lang="es-ES" dirty="0" smtClean="0"/>
          </a:p>
          <a:p>
            <a:pPr algn="just" eaLnBrk="1" hangingPunct="1"/>
            <a:endParaRPr lang="es-ES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28625" y="4357688"/>
            <a:ext cx="8424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3200"/>
              <a:t> Es una ocasión más de aprendizaje, y no una interrupción del mismo, ni un rendir cuentas mecánico ni rutinario.</a:t>
            </a:r>
          </a:p>
          <a:p>
            <a:pPr>
              <a:spcBef>
                <a:spcPct val="50000"/>
              </a:spcBef>
            </a:pP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s-ES" smtClean="0"/>
              <a:t>El ejercicio de la evaluación debe ser, ante todo, una garantía de éxito, no la confirmación de un fracaso.</a:t>
            </a:r>
          </a:p>
          <a:p>
            <a:pPr algn="just" eaLnBrk="1" hangingPunct="1"/>
            <a:r>
              <a:rPr lang="es-ES" smtClean="0"/>
              <a:t>Debe ser un apoyo y un refuerzo en el proceso de aprendizaje.</a:t>
            </a:r>
          </a:p>
          <a:p>
            <a:pPr algn="just" eaLnBrk="1" hangingPunct="1"/>
            <a:r>
              <a:rPr lang="es-ES" smtClean="0"/>
              <a:t>Es un momento de aprendizaje reflexivo que necesita la autoevaluación del alumno.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s-ES" dirty="0" smtClean="0"/>
              <a:t>1. Metodologías activas en el tiempo.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s-ES" smtClean="0"/>
              <a:t>Hay que diferenciar entre…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257563"/>
                <a:gridCol w="222883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Situación</a:t>
                      </a:r>
                      <a:r>
                        <a:rPr lang="es-ES" baseline="0" dirty="0" smtClean="0"/>
                        <a:t> de Evaluación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 de Evaluación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Instrumentos, herramientas</a:t>
                      </a:r>
                      <a:r>
                        <a:rPr lang="es-ES" baseline="0" dirty="0" smtClean="0"/>
                        <a:t> o</a:t>
                      </a:r>
                      <a:r>
                        <a:rPr lang="es-ES" dirty="0" smtClean="0"/>
                        <a:t> técnicas de evaluación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Dependiente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de la metodología y los criterios elegidos.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Qué vamos a evaluar. Propuestos en el currículo oficial.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Alguno de los indicados.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Situación de examen individual.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Ed. Física, 2º ciclo EP: Criterio curricular:</a:t>
                      </a:r>
                    </a:p>
                    <a:p>
                      <a:r>
                        <a:rPr lang="es-ES" dirty="0" smtClean="0"/>
                        <a:t>Lanzar, pasar y recibir pelotas u otros móviles sin perder el control de los mismos, adecuando los movimientos e las trayectorias.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Observación: Escala de estimación.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Durante un partido de iniciación al baloncesto.</a:t>
                      </a:r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Lanzar, pasar y recibir pelotas u otros móviles sin perder el control de los mismos, adecuando los movimientos e las trayectorias.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Observación: Escala de estimación.</a:t>
                      </a:r>
                    </a:p>
                    <a:p>
                      <a:endParaRPr lang="es-ES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Instrumentos posibles.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z="2400" smtClean="0"/>
              <a:t>Tomados de:</a:t>
            </a:r>
          </a:p>
          <a:p>
            <a:pPr algn="just" eaLnBrk="1" hangingPunct="1">
              <a:buFontTx/>
              <a:buNone/>
            </a:pPr>
            <a:r>
              <a:rPr lang="es-ES" sz="2400" smtClean="0"/>
              <a:t>DE LA HERRÁN GASCÓN, AGUSTÍN y PAREDES LABRA, JOAQUÍN: </a:t>
            </a:r>
            <a:r>
              <a:rPr lang="es-ES" sz="2400" i="1" smtClean="0"/>
              <a:t>Didáctica General</a:t>
            </a:r>
            <a:r>
              <a:rPr lang="es-ES" sz="2400" smtClean="0"/>
              <a:t>, Ed. McGraw Hille, Madrid,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4340" name="Picture 5" descr="tabla EVALUACIO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5364" name="Picture 5" descr="tabla EVALUAC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92600"/>
            <a:ext cx="2890838" cy="1833563"/>
          </a:xfrm>
        </p:spPr>
        <p:txBody>
          <a:bodyPr/>
          <a:lstStyle/>
          <a:p>
            <a:pPr marL="0" indent="14288" eaLnBrk="1" hangingPunct="1">
              <a:buFontTx/>
              <a:buNone/>
            </a:pPr>
            <a:r>
              <a:rPr lang="es-ES" sz="2000" smtClean="0"/>
              <a:t>MEDINA RIVILLA, ANTONIO: </a:t>
            </a:r>
            <a:r>
              <a:rPr lang="es-ES" sz="2000" i="1" smtClean="0"/>
              <a:t>Didáctica general,</a:t>
            </a:r>
            <a:r>
              <a:rPr lang="es-ES" sz="2000" smtClean="0"/>
              <a:t> Pearson, Madrid, 2002.</a:t>
            </a:r>
          </a:p>
        </p:txBody>
      </p:sp>
      <p:pic>
        <p:nvPicPr>
          <p:cNvPr id="16388" name="Picture 4" descr="tabla EVALUACION 3"/>
          <p:cNvPicPr>
            <a:picLocks noChangeAspect="1" noChangeArrowheads="1"/>
          </p:cNvPicPr>
          <p:nvPr/>
        </p:nvPicPr>
        <p:blipFill>
          <a:blip r:embed="rId2"/>
          <a:srcRect l="4289" r="4289"/>
          <a:stretch>
            <a:fillRect/>
          </a:stretch>
        </p:blipFill>
        <p:spPr bwMode="auto">
          <a:xfrm>
            <a:off x="3419475" y="-242888"/>
            <a:ext cx="49593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/>
              <a:t>Rúbrica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Ejemplo de rúbrica en una web </a:t>
            </a:r>
            <a:r>
              <a:rPr lang="es-ES" sz="2800" dirty="0" err="1" smtClean="0"/>
              <a:t>quest</a:t>
            </a:r>
            <a:r>
              <a:rPr lang="es-ES" sz="2800" dirty="0" smtClean="0"/>
              <a:t>:</a:t>
            </a:r>
          </a:p>
          <a:p>
            <a:pPr lvl="1"/>
            <a:r>
              <a:rPr lang="es-ES" sz="2400" dirty="0" smtClean="0">
                <a:hlinkClick r:id="rId2"/>
              </a:rPr>
              <a:t>http://cprcalat.educa.aragon.es/wq/muebles/html/main.html</a:t>
            </a:r>
            <a:r>
              <a:rPr lang="es-ES" sz="2400" dirty="0" smtClean="0"/>
              <a:t> </a:t>
            </a:r>
            <a:endParaRPr lang="es-ES" sz="2800" dirty="0" smtClean="0"/>
          </a:p>
          <a:p>
            <a:r>
              <a:rPr lang="es-ES" sz="2800" dirty="0" smtClean="0"/>
              <a:t>Instrucciones para realizar rúbricas.</a:t>
            </a:r>
            <a:endParaRPr lang="es-ES" sz="2800" dirty="0" smtClean="0">
              <a:hlinkClick r:id="rId3"/>
            </a:endParaRPr>
          </a:p>
          <a:p>
            <a:pPr lvl="1"/>
            <a:r>
              <a:rPr lang="es-ES" dirty="0" smtClean="0">
                <a:hlinkClick r:id="rId3"/>
              </a:rPr>
              <a:t>http://www.eduteka.org/MatrizValoracion.php3</a:t>
            </a:r>
            <a:r>
              <a:rPr lang="es-ES" dirty="0" smtClean="0"/>
              <a:t> </a:t>
            </a:r>
          </a:p>
          <a:p>
            <a:r>
              <a:rPr lang="es-ES" sz="2800" dirty="0" smtClean="0"/>
              <a:t>Una rúbrica para analizar una presentación oral:</a:t>
            </a:r>
            <a:endParaRPr lang="es-ES" sz="2800" dirty="0" smtClean="0">
              <a:hlinkClick r:id="rId4"/>
            </a:endParaRPr>
          </a:p>
          <a:p>
            <a:pPr lvl="1"/>
            <a:r>
              <a:rPr lang="es-ES" dirty="0" smtClean="0">
                <a:hlinkClick r:id="rId4"/>
              </a:rPr>
              <a:t>http://www.eduteka.org/proyectos/RubricPresentacion.php3</a:t>
            </a:r>
          </a:p>
          <a:p>
            <a:r>
              <a:rPr lang="es-ES" sz="2800" dirty="0" smtClean="0"/>
              <a:t>Proyecto Investigativo-Planificación en Grupo : LA CÉLULA</a:t>
            </a:r>
            <a:endParaRPr lang="es-ES" sz="2800" dirty="0" smtClean="0">
              <a:hlinkClick r:id="rId4"/>
            </a:endParaRPr>
          </a:p>
          <a:p>
            <a:r>
              <a:rPr lang="es-ES" sz="2800" dirty="0" smtClean="0">
                <a:hlinkClick r:id="rId4"/>
              </a:rPr>
              <a:t>http://rubistar.4teachers.org/index.php?screen=ShowRubric&amp;rubric_id=1669177&amp;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ejemplos de proyectos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http://www.eduteka.org/proyectos.php/2/6828</a:t>
            </a:r>
            <a:endParaRPr lang="es-ES" dirty="0" smtClean="0"/>
          </a:p>
          <a:p>
            <a:r>
              <a:rPr lang="es-ES" smtClean="0">
                <a:hlinkClick r:id="rId3"/>
              </a:rPr>
              <a:t>http://www.eduteka.org/proyectos.php/2/7141</a:t>
            </a:r>
            <a:endParaRPr lang="es-ES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propios.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64357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hlinkClick r:id="rId2"/>
              </a:rPr>
              <a:t>Campaña publicitaria</a:t>
            </a:r>
            <a:r>
              <a:rPr lang="es-ES" dirty="0" smtClean="0"/>
              <a:t>: “Comercio Justo”</a:t>
            </a:r>
          </a:p>
          <a:p>
            <a:r>
              <a:rPr lang="es-ES" dirty="0" smtClean="0"/>
              <a:t>Premios </a:t>
            </a:r>
            <a:r>
              <a:rPr lang="es-ES" dirty="0" err="1" smtClean="0"/>
              <a:t>Álvara</a:t>
            </a:r>
            <a:r>
              <a:rPr lang="es-ES" dirty="0" smtClean="0"/>
              <a:t>, los Goya de Falces.</a:t>
            </a:r>
          </a:p>
          <a:p>
            <a:pPr lvl="1"/>
            <a:r>
              <a:rPr lang="es-ES" dirty="0" smtClean="0">
                <a:hlinkClick r:id="rId3" action="ppaction://hlinkfile"/>
              </a:rPr>
              <a:t>Presentación</a:t>
            </a:r>
            <a:endParaRPr lang="es-ES" dirty="0" smtClean="0"/>
          </a:p>
          <a:p>
            <a:pPr lvl="1"/>
            <a:r>
              <a:rPr lang="es-ES" dirty="0" smtClean="0">
                <a:hlinkClick r:id="rId4"/>
              </a:rPr>
              <a:t>Archivos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El circo </a:t>
            </a:r>
            <a:r>
              <a:rPr lang="es-ES" dirty="0" smtClean="0"/>
              <a:t>de Educación Física.</a:t>
            </a:r>
          </a:p>
          <a:p>
            <a:r>
              <a:rPr lang="es-ES" dirty="0" smtClean="0">
                <a:hlinkClick r:id="rId6"/>
              </a:rPr>
              <a:t>La Revista</a:t>
            </a:r>
            <a:r>
              <a:rPr lang="es-ES" dirty="0" smtClean="0"/>
              <a:t>, de 1º de ESO.</a:t>
            </a:r>
          </a:p>
          <a:p>
            <a:r>
              <a:rPr lang="es-ES" dirty="0" smtClean="0">
                <a:hlinkClick r:id="rId6"/>
              </a:rPr>
              <a:t>La obra de teatro </a:t>
            </a:r>
            <a:r>
              <a:rPr lang="es-ES" dirty="0" smtClean="0"/>
              <a:t>de 2º de ESO.</a:t>
            </a:r>
          </a:p>
          <a:p>
            <a:r>
              <a:rPr lang="es-ES" dirty="0" smtClean="0"/>
              <a:t>Ordenar la iglesia.</a:t>
            </a:r>
          </a:p>
          <a:p>
            <a:r>
              <a:rPr lang="es-ES" dirty="0" smtClean="0"/>
              <a:t>Maquetas de zonas climáticas.</a:t>
            </a:r>
          </a:p>
          <a:p>
            <a:r>
              <a:rPr lang="es-ES" dirty="0" smtClean="0"/>
              <a:t>Miguel Hernández, poeta del pueblo.</a:t>
            </a:r>
          </a:p>
          <a:p>
            <a:r>
              <a:rPr lang="es-ES" dirty="0" smtClean="0"/>
              <a:t>Un libro para la venta.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¡Ánimo!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Ahora empieza el verdadero proyecto: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¡Mejorar el aprendizaje de nuestros alumnos y alumnas!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Espero haber sido competente.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Vosotros y vosotras seguro que lo seréis.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800" dirty="0" smtClean="0"/>
          </a:p>
          <a:p>
            <a:pPr>
              <a:buNone/>
            </a:pPr>
            <a:endParaRPr lang="es-ES" sz="4800" dirty="0" smtClean="0"/>
          </a:p>
          <a:p>
            <a:pPr algn="ctr">
              <a:buNone/>
            </a:pPr>
            <a:r>
              <a:rPr lang="es-ES" sz="4800" dirty="0" smtClean="0"/>
              <a:t>¡Gracias por vuestra atención!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Ovide</a:t>
            </a:r>
            <a:r>
              <a:rPr lang="es-ES_tradnl" dirty="0" smtClean="0"/>
              <a:t> </a:t>
            </a:r>
            <a:r>
              <a:rPr lang="es-ES_tradnl" dirty="0" err="1" smtClean="0"/>
              <a:t>Decroly</a:t>
            </a:r>
            <a:r>
              <a:rPr lang="es-ES_tradnl" dirty="0" smtClean="0"/>
              <a:t> (1871-1932)</a:t>
            </a:r>
            <a:br>
              <a:rPr lang="es-ES_tradnl" dirty="0" smtClean="0"/>
            </a:br>
            <a:r>
              <a:rPr lang="es-ES_tradnl" sz="2000" dirty="0" smtClean="0"/>
              <a:t>Médico, psicólogo y pedagogo belga.</a:t>
            </a:r>
            <a:endParaRPr lang="es-ES" dirty="0"/>
          </a:p>
        </p:txBody>
      </p:sp>
      <p:pic>
        <p:nvPicPr>
          <p:cNvPr id="4" name="Picture 4" descr="PhotoOv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1714512" cy="2514221"/>
          </a:xfrm>
          <a:prstGeom prst="rect">
            <a:avLst/>
          </a:prstGeom>
          <a:noFill/>
          <a:ln/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814622" y="1643050"/>
          <a:ext cx="6329378" cy="435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6286512" y="4929198"/>
            <a:ext cx="857256" cy="428628"/>
            <a:chOff x="1814691" y="1439489"/>
            <a:chExt cx="820975" cy="394813"/>
          </a:xfrm>
        </p:grpSpPr>
        <p:sp>
          <p:nvSpPr>
            <p:cNvPr id="9" name="8 Flecha izquierda y derecha"/>
            <p:cNvSpPr/>
            <p:nvPr/>
          </p:nvSpPr>
          <p:spPr>
            <a:xfrm rot="13445836">
              <a:off x="1814691" y="1439489"/>
              <a:ext cx="820975" cy="39481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izquierda y derecha 4"/>
            <p:cNvSpPr/>
            <p:nvPr/>
          </p:nvSpPr>
          <p:spPr>
            <a:xfrm rot="24245836">
              <a:off x="1933135" y="1518452"/>
              <a:ext cx="584087" cy="236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714876" y="4714884"/>
            <a:ext cx="394813" cy="820975"/>
            <a:chOff x="3858231" y="1240483"/>
            <a:chExt cx="394813" cy="820975"/>
          </a:xfrm>
        </p:grpSpPr>
        <p:sp>
          <p:nvSpPr>
            <p:cNvPr id="12" name="11 Flecha izquierda y derecha"/>
            <p:cNvSpPr/>
            <p:nvPr/>
          </p:nvSpPr>
          <p:spPr>
            <a:xfrm rot="7884221">
              <a:off x="3645150" y="1453564"/>
              <a:ext cx="820975" cy="39481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izquierda y derecha 4"/>
            <p:cNvSpPr/>
            <p:nvPr/>
          </p:nvSpPr>
          <p:spPr>
            <a:xfrm rot="18684221">
              <a:off x="3763594" y="1532527"/>
              <a:ext cx="584087" cy="236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/>
            </a:p>
          </p:txBody>
        </p:sp>
      </p:grpSp>
      <p:sp>
        <p:nvSpPr>
          <p:cNvPr id="14" name="13 Rectángulo redondeado"/>
          <p:cNvSpPr/>
          <p:nvPr/>
        </p:nvSpPr>
        <p:spPr>
          <a:xfrm>
            <a:off x="5643570" y="5500702"/>
            <a:ext cx="321471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Necesidades primarias del niño: alimentación, vestido, protección…</a:t>
            </a:r>
            <a:endParaRPr lang="es-ES" sz="2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000232" y="5500702"/>
            <a:ext cx="321471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. Observación</a:t>
            </a:r>
          </a:p>
          <a:p>
            <a:pPr algn="ctr"/>
            <a:r>
              <a:rPr lang="es-ES_tradnl" sz="2400" dirty="0" smtClean="0"/>
              <a:t>. Asociación</a:t>
            </a:r>
          </a:p>
          <a:p>
            <a:pPr algn="ctr"/>
            <a:r>
              <a:rPr lang="es-ES_tradnl" sz="2400" dirty="0" smtClean="0"/>
              <a:t>. Expresión</a:t>
            </a:r>
            <a:endParaRPr lang="es-ES" sz="2400" dirty="0"/>
          </a:p>
        </p:txBody>
      </p:sp>
      <p:sp>
        <p:nvSpPr>
          <p:cNvPr id="17" name="16 Llamada de flecha hacia abajo"/>
          <p:cNvSpPr/>
          <p:nvPr/>
        </p:nvSpPr>
        <p:spPr>
          <a:xfrm rot="20521511">
            <a:off x="468578" y="3528650"/>
            <a:ext cx="3090845" cy="1939105"/>
          </a:xfrm>
          <a:prstGeom prst="downArrowCallout">
            <a:avLst>
              <a:gd name="adj1" fmla="val 16516"/>
              <a:gd name="adj2" fmla="val 25000"/>
              <a:gd name="adj3" fmla="val 25000"/>
              <a:gd name="adj4" fmla="val 63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rgbClr val="FFFF00"/>
                </a:solidFill>
              </a:rPr>
              <a:t>Lectura: </a:t>
            </a:r>
          </a:p>
          <a:p>
            <a:pPr algn="ctr"/>
            <a:r>
              <a:rPr lang="es-ES_tradnl" sz="2000" dirty="0" smtClean="0">
                <a:solidFill>
                  <a:srgbClr val="FFFF00"/>
                </a:solidFill>
              </a:rPr>
              <a:t>método ideo-visual.</a:t>
            </a:r>
          </a:p>
          <a:p>
            <a:pPr algn="ctr"/>
            <a:r>
              <a:rPr lang="es-ES_tradnl" sz="2000" dirty="0" smtClean="0">
                <a:solidFill>
                  <a:srgbClr val="FFFF00"/>
                </a:solidFill>
              </a:rPr>
              <a:t>De la frase a sus elementos</a:t>
            </a:r>
            <a:endParaRPr lang="es-ES" sz="2000" dirty="0" smtClean="0">
              <a:solidFill>
                <a:srgbClr val="FFFF00"/>
              </a:solidFill>
            </a:endParaRPr>
          </a:p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A3B8B-8BBE-4FE1-BAA1-AD13A91B6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3DA3B8B-8BBE-4FE1-BAA1-AD13A91B6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B031A4-F58B-4730-9245-CAC5B045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2B031A4-F58B-4730-9245-CAC5B0459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56AA97-A7FD-47D2-A40C-9980341CB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D56AA97-A7FD-47D2-A40C-9980341CB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80449-E534-4A83-866C-B159B3D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F5F80449-E534-4A83-866C-B159B3DF7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B986B-7E63-4660-ADB0-F92DA06DE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B986B-7E63-4660-ADB0-F92DA06DE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9E91F2-0635-4B08-A37B-3F26C1A16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79E91F2-0635-4B08-A37B-3F26C1A16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 rev="1"/>
        </p:bldSub>
      </p:bldGraphic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215106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John Dewey (1859-1952)</a:t>
            </a:r>
            <a:br>
              <a:rPr lang="es-ES_tradnl" dirty="0" smtClean="0"/>
            </a:br>
            <a:r>
              <a:rPr lang="es-ES_tradnl" sz="2200" dirty="0" smtClean="0"/>
              <a:t>Filósofo y pedagogo norteamericano</a:t>
            </a:r>
            <a:endParaRPr lang="es-ES" sz="2200" dirty="0"/>
          </a:p>
        </p:txBody>
      </p:sp>
      <p:pic>
        <p:nvPicPr>
          <p:cNvPr id="4" name="Picture 6" descr="dew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1562100" cy="2076450"/>
          </a:xfrm>
          <a:prstGeom prst="rect">
            <a:avLst/>
          </a:prstGeom>
          <a:noFill/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7B06C5-F0F4-42E3-BE42-77CCBD9CF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67B06C5-F0F4-42E3-BE42-77CCBD9CF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C70F38-6E3E-4AC5-9B3A-23C502C70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CC70F38-6E3E-4AC5-9B3A-23C502C70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2EEE1-6C4F-40F6-AA05-2D05B9ED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DF2EEE1-6C4F-40F6-AA05-2D05B9ED3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618326-6F34-4097-AC32-818422610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CF618326-6F34-4097-AC32-818422610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18B624-AB7B-4518-BCE8-2AF34B231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118B624-AB7B-4518-BCE8-2AF34B231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28DD0C-F5BC-4E6B-94BD-87039091D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028DD0C-F5BC-4E6B-94BD-87039091D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William H. </a:t>
            </a:r>
            <a:r>
              <a:rPr lang="es-ES_tradnl" dirty="0" err="1" smtClean="0"/>
              <a:t>Kilpatrick</a:t>
            </a:r>
            <a:r>
              <a:rPr lang="es-ES_tradnl" dirty="0" smtClean="0"/>
              <a:t> (1871-1965)</a:t>
            </a:r>
            <a:br>
              <a:rPr lang="es-ES_tradnl" dirty="0" smtClean="0"/>
            </a:br>
            <a:r>
              <a:rPr lang="es-ES_tradnl" sz="2200" dirty="0" smtClean="0"/>
              <a:t>Pedagogo norteamericano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972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Impresionado por las clases de un tal Dr. Dewey</a:t>
            </a:r>
          </a:p>
          <a:p>
            <a:pPr algn="just"/>
            <a:r>
              <a:rPr lang="es-ES_tradnl" dirty="0" smtClean="0"/>
              <a:t>Visita a Montessori en Italia</a:t>
            </a:r>
          </a:p>
          <a:p>
            <a:pPr algn="just"/>
            <a:r>
              <a:rPr lang="es-ES_tradnl" dirty="0" smtClean="0"/>
              <a:t>1918. Publica </a:t>
            </a:r>
            <a:r>
              <a:rPr lang="es-ES_tradnl" i="1" dirty="0" smtClean="0"/>
              <a:t>El método de proyectos </a:t>
            </a:r>
            <a:r>
              <a:rPr lang="es-ES_tradnl" dirty="0" smtClean="0"/>
              <a:t> de extraordinaria influencia.</a:t>
            </a:r>
          </a:p>
          <a:p>
            <a:pPr algn="just"/>
            <a:r>
              <a:rPr lang="es-ES_tradnl" dirty="0" smtClean="0"/>
              <a:t>Profesor en el </a:t>
            </a:r>
            <a:r>
              <a:rPr lang="es-ES_tradnl" dirty="0" err="1" smtClean="0"/>
              <a:t>Teachers</a:t>
            </a:r>
            <a:r>
              <a:rPr lang="es-ES_tradnl" dirty="0" smtClean="0"/>
              <a:t> </a:t>
            </a:r>
            <a:r>
              <a:rPr lang="es-ES_tradnl" dirty="0" err="1" smtClean="0"/>
              <a:t>College</a:t>
            </a:r>
            <a:r>
              <a:rPr lang="es-ES_tradnl" dirty="0" smtClean="0"/>
              <a:t> (Univ. Columbia), fue uno de los máximos líderes internacionales de la educación progresiva.</a:t>
            </a:r>
          </a:p>
          <a:p>
            <a:pPr algn="just"/>
            <a:r>
              <a:rPr lang="es-ES_tradnl" dirty="0" smtClean="0"/>
              <a:t>Su genio: convertir las complejas ideas filosóficas en prácticas sencillas y aplicables, desterrando el aprendizaje libresco.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2859</Words>
  <Application>Microsoft Office PowerPoint</Application>
  <PresentationFormat>Presentación en pantalla (4:3)</PresentationFormat>
  <Paragraphs>545</Paragraphs>
  <Slides>69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Tema de Office</vt:lpstr>
      <vt:lpstr>Proyectos didácticos en el aula</vt:lpstr>
      <vt:lpstr>Diapositiva 2</vt:lpstr>
      <vt:lpstr>Diapositiva 3</vt:lpstr>
      <vt:lpstr>Diapositiva 4</vt:lpstr>
      <vt:lpstr>Diapositiva 5</vt:lpstr>
      <vt:lpstr>1. Metodologías activas en el tiempo.</vt:lpstr>
      <vt:lpstr>Ovide Decroly (1871-1932) Médico, psicólogo y pedagogo belga.</vt:lpstr>
      <vt:lpstr>John Dewey (1859-1952) Filósofo y pedagogo norteamericano</vt:lpstr>
      <vt:lpstr>William H. Kilpatrick (1871-1965) Pedagogo norteamericano</vt:lpstr>
      <vt:lpstr>Diapositiva 10</vt:lpstr>
      <vt:lpstr>Diapositiva 11</vt:lpstr>
      <vt:lpstr>Currículo</vt:lpstr>
      <vt:lpstr>Un alumno haciendo una cometa…</vt:lpstr>
      <vt:lpstr>Fases de un proyecto</vt:lpstr>
      <vt:lpstr>Diapositiva 15</vt:lpstr>
      <vt:lpstr>2. La normativa prescriptiva.</vt:lpstr>
      <vt:lpstr>LOE</vt:lpstr>
      <vt:lpstr>DECRETO FORAL 24/2007 Currículo de EP en Navarra </vt:lpstr>
      <vt:lpstr>DECRETO FORAL 24/2007 Currículo de EP en Navarra </vt:lpstr>
      <vt:lpstr>Diapositiva 20</vt:lpstr>
      <vt:lpstr>Y mientras tanto…  </vt:lpstr>
      <vt:lpstr>Diapositiva 22</vt:lpstr>
      <vt:lpstr>3. El papel de los libros de texto.</vt:lpstr>
      <vt:lpstr>EL PAPEL DE LOS LIBROS DE TEXTO.</vt:lpstr>
      <vt:lpstr> Ligados a las ganancias y el consumo, son la devaluación del libro como objeto. Concepto de libros “de usar y tirar”.</vt:lpstr>
      <vt:lpstr>Diapositiva 26</vt:lpstr>
      <vt:lpstr>4. Las metodologías activas.</vt:lpstr>
      <vt:lpstr>Diapositiva 28</vt:lpstr>
      <vt:lpstr>Metodologías activas.</vt:lpstr>
      <vt:lpstr>Estudio de casos</vt:lpstr>
      <vt:lpstr>Estudio de casos</vt:lpstr>
      <vt:lpstr>Aprendizaje basado en problemas</vt:lpstr>
      <vt:lpstr>Diapositiva 33</vt:lpstr>
      <vt:lpstr>APS: Aprendizaje para el servicio</vt:lpstr>
      <vt:lpstr>Diapositiva 35</vt:lpstr>
      <vt:lpstr>Diapositiva 36</vt:lpstr>
      <vt:lpstr>Diapositiva 37</vt:lpstr>
      <vt:lpstr>Diapositiva 38</vt:lpstr>
      <vt:lpstr>Diapositiva 39</vt:lpstr>
      <vt:lpstr>5. ¿Por qué cambiar la metodología de mi aula?</vt:lpstr>
      <vt:lpstr>UPV/EHU I Jornadas ABP (Donosti, julio 2011)</vt:lpstr>
      <vt:lpstr>Diapositiva 42</vt:lpstr>
      <vt:lpstr>6. Y ahora, por fin…</vt:lpstr>
      <vt:lpstr>Diapositiva 44</vt:lpstr>
      <vt:lpstr>1. Planeamiento por parte del maestro/a</vt:lpstr>
      <vt:lpstr>2. Definir el proyecto</vt:lpstr>
      <vt:lpstr>3. Definir las necesidades de aprendizaje</vt:lpstr>
      <vt:lpstr>4. Formamos los grupos de trabajo</vt:lpstr>
      <vt:lpstr>Condiciones para ser “colaborativo” Johnson and Johnson, (1999)</vt:lpstr>
      <vt:lpstr>Puzzle de expertos</vt:lpstr>
      <vt:lpstr>      5. Organizar el trabajo</vt:lpstr>
      <vt:lpstr>Buscar información</vt:lpstr>
      <vt:lpstr>Compartir información</vt:lpstr>
      <vt:lpstr>Tomar decisiones</vt:lpstr>
      <vt:lpstr>Elaborar/profundizar</vt:lpstr>
      <vt:lpstr>Evaluación continua o formativa</vt:lpstr>
      <vt:lpstr>6. Análisis del producto</vt:lpstr>
      <vt:lpstr>Diapositiva 58</vt:lpstr>
      <vt:lpstr>Diapositiva 59</vt:lpstr>
      <vt:lpstr>Hay que diferenciar entre…</vt:lpstr>
      <vt:lpstr>Diapositiva 61</vt:lpstr>
      <vt:lpstr>Diapositiva 62</vt:lpstr>
      <vt:lpstr>Diapositiva 63</vt:lpstr>
      <vt:lpstr>Diapositiva 64</vt:lpstr>
      <vt:lpstr>Rúbrica</vt:lpstr>
      <vt:lpstr>Algunos ejemplos de proyectos</vt:lpstr>
      <vt:lpstr>Ejemplos propios.</vt:lpstr>
      <vt:lpstr>¡Ánimo!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Soto</dc:creator>
  <cp:lastModifiedBy> </cp:lastModifiedBy>
  <cp:revision>110</cp:revision>
  <dcterms:created xsi:type="dcterms:W3CDTF">2011-07-13T22:10:58Z</dcterms:created>
  <dcterms:modified xsi:type="dcterms:W3CDTF">2012-11-06T11:37:19Z</dcterms:modified>
</cp:coreProperties>
</file>